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VY_32_INOVACE_22_07_20  Voda jako přírodní zdroj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87126B-75B2-4E3D-B8FC-AAD385608AF4}" type="presOf" srcId="{ABD4D77B-BA54-4DFB-A762-4C734220F9AA}" destId="{A6703DA5-6D74-4C8B-9C82-31DC93531BC2}" srcOrd="1" destOrd="0" presId="urn:microsoft.com/office/officeart/2005/8/layout/target3"/>
    <dgm:cxn modelId="{53C61B3A-1E10-44B6-AF04-DDE2F9444291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A55B62-A9CF-4A6E-B9D2-C2E4C5001832}" type="presOf" srcId="{FFA013E9-5C5D-404D-8688-08171EA7A387}" destId="{359A210A-E8C9-4FD6-9BC7-434F4455A6B5}" srcOrd="1" destOrd="0" presId="urn:microsoft.com/office/officeart/2005/8/layout/target3"/>
    <dgm:cxn modelId="{53923BA9-5FA6-4E66-9561-110DF0212943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CC1D02F-BD82-4212-A399-43A0DC6F6E45}" type="presOf" srcId="{A4836DAF-3E6B-4198-A089-B3C0D0384F2B}" destId="{36B74B1E-3C18-4C06-BA03-CB2EB266F8FF}" srcOrd="1" destOrd="0" presId="urn:microsoft.com/office/officeart/2005/8/layout/target3"/>
    <dgm:cxn modelId="{47256E12-9CA1-496D-87D4-2A5CDFF6E8E6}" type="presOf" srcId="{D9242A4C-F33A-42E2-BFA4-EC80805DCD32}" destId="{5A434D34-FA65-40B0-A4CE-3A1E2B14A215}" srcOrd="1" destOrd="0" presId="urn:microsoft.com/office/officeart/2005/8/layout/target3"/>
    <dgm:cxn modelId="{2FD36C9F-7BD7-4289-845E-A8E750DD11E7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35EE54B8-0904-4DE8-9F99-70CFB0B31452}" type="presOf" srcId="{ABD4D77B-BA54-4DFB-A762-4C734220F9AA}" destId="{AAB7E4A6-9D01-402C-9D7A-6D30767F0B58}" srcOrd="0" destOrd="0" presId="urn:microsoft.com/office/officeart/2005/8/layout/target3"/>
    <dgm:cxn modelId="{56528ABF-033E-41F5-AF81-929EA86ADB9E}" type="presOf" srcId="{DAAD5A11-3EBC-47AE-AB1C-4F1B938732A7}" destId="{2D933DCE-BBEA-46A5-98BC-CA41A7DBB761}" srcOrd="0" destOrd="0" presId="urn:microsoft.com/office/officeart/2005/8/layout/target3"/>
    <dgm:cxn modelId="{F0CCA17E-2158-4CCB-9FC1-84B9F5271892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DFDB5D68-B6CA-4BA3-ADF9-CE9D8BA15A27}" type="presOf" srcId="{D9242A4C-F33A-42E2-BFA4-EC80805DCD32}" destId="{7DDB6D97-C311-42E1-B77C-B194BAE75773}" srcOrd="0" destOrd="0" presId="urn:microsoft.com/office/officeart/2005/8/layout/target3"/>
    <dgm:cxn modelId="{E28EC52D-6E2C-4568-A45F-EC21CB2759D0}" type="presParOf" srcId="{2D933DCE-BBEA-46A5-98BC-CA41A7DBB761}" destId="{D3A73299-62A4-4767-8E25-C16133A0B902}" srcOrd="0" destOrd="0" presId="urn:microsoft.com/office/officeart/2005/8/layout/target3"/>
    <dgm:cxn modelId="{63592C74-1EF5-4067-8393-B6F7D981F005}" type="presParOf" srcId="{2D933DCE-BBEA-46A5-98BC-CA41A7DBB761}" destId="{EE30B2AF-DDC9-42DB-9092-5595C6257A57}" srcOrd="1" destOrd="0" presId="urn:microsoft.com/office/officeart/2005/8/layout/target3"/>
    <dgm:cxn modelId="{8FF12654-1E66-4EB9-9D88-B67DA89E1E95}" type="presParOf" srcId="{2D933DCE-BBEA-46A5-98BC-CA41A7DBB761}" destId="{E1DA18CB-4B0A-4D0C-9459-15C4B327891F}" srcOrd="2" destOrd="0" presId="urn:microsoft.com/office/officeart/2005/8/layout/target3"/>
    <dgm:cxn modelId="{094F2B7F-E12F-4E60-9EC2-3B2C915AFBE2}" type="presParOf" srcId="{2D933DCE-BBEA-46A5-98BC-CA41A7DBB761}" destId="{29996EEB-8589-4AED-9C98-E2204A026234}" srcOrd="3" destOrd="0" presId="urn:microsoft.com/office/officeart/2005/8/layout/target3"/>
    <dgm:cxn modelId="{838B230F-055F-4C8B-B7FE-45155405B33E}" type="presParOf" srcId="{2D933DCE-BBEA-46A5-98BC-CA41A7DBB761}" destId="{056AE7B2-579D-40D1-A57C-4E33BFED76BE}" srcOrd="4" destOrd="0" presId="urn:microsoft.com/office/officeart/2005/8/layout/target3"/>
    <dgm:cxn modelId="{A8D152B6-47F5-4D60-AD89-055311B1FDB6}" type="presParOf" srcId="{2D933DCE-BBEA-46A5-98BC-CA41A7DBB761}" destId="{4F0AD45D-7E6A-4C4A-90DF-90E27C4B175D}" srcOrd="5" destOrd="0" presId="urn:microsoft.com/office/officeart/2005/8/layout/target3"/>
    <dgm:cxn modelId="{853A011A-9843-4B52-A9E2-3539A0272C02}" type="presParOf" srcId="{2D933DCE-BBEA-46A5-98BC-CA41A7DBB761}" destId="{1804A346-BBD3-438B-AE0F-7BEBB1E2AF96}" srcOrd="6" destOrd="0" presId="urn:microsoft.com/office/officeart/2005/8/layout/target3"/>
    <dgm:cxn modelId="{5565FA1C-6D48-420E-A032-4DCE9094FF1B}" type="presParOf" srcId="{2D933DCE-BBEA-46A5-98BC-CA41A7DBB761}" destId="{60CB9877-708D-4C64-AA73-CFD3F3076BC2}" srcOrd="7" destOrd="0" presId="urn:microsoft.com/office/officeart/2005/8/layout/target3"/>
    <dgm:cxn modelId="{83106BDD-DAA8-48D6-BF76-1E83C6FD52B2}" type="presParOf" srcId="{2D933DCE-BBEA-46A5-98BC-CA41A7DBB761}" destId="{347D85BD-7382-4413-9298-D06CC996458A}" srcOrd="8" destOrd="0" presId="urn:microsoft.com/office/officeart/2005/8/layout/target3"/>
    <dgm:cxn modelId="{40F85892-6EBD-46EE-8EF6-19EBD677A0F2}" type="presParOf" srcId="{2D933DCE-BBEA-46A5-98BC-CA41A7DBB761}" destId="{C4DD5B9C-4D9E-449D-A063-107A759DF3D1}" srcOrd="9" destOrd="0" presId="urn:microsoft.com/office/officeart/2005/8/layout/target3"/>
    <dgm:cxn modelId="{A7D616E6-B45A-4A4B-87BC-9E7070D3B154}" type="presParOf" srcId="{2D933DCE-BBEA-46A5-98BC-CA41A7DBB761}" destId="{CD515E15-5457-47F2-8109-A2A59D66C930}" srcOrd="10" destOrd="0" presId="urn:microsoft.com/office/officeart/2005/8/layout/target3"/>
    <dgm:cxn modelId="{FF9D8CF5-8113-4C30-BCEF-DB4D10816F66}" type="presParOf" srcId="{2D933DCE-BBEA-46A5-98BC-CA41A7DBB761}" destId="{7DDB6D97-C311-42E1-B77C-B194BAE75773}" srcOrd="11" destOrd="0" presId="urn:microsoft.com/office/officeart/2005/8/layout/target3"/>
    <dgm:cxn modelId="{2E69054C-F012-4265-A780-2CC57D869DF7}" type="presParOf" srcId="{2D933DCE-BBEA-46A5-98BC-CA41A7DBB761}" destId="{DE2B4424-17B1-4404-A13F-04051C43B79D}" srcOrd="12" destOrd="0" presId="urn:microsoft.com/office/officeart/2005/8/layout/target3"/>
    <dgm:cxn modelId="{88B7B377-BBBB-401C-BDF6-EB3F7E47C208}" type="presParOf" srcId="{2D933DCE-BBEA-46A5-98BC-CA41A7DBB761}" destId="{555607BD-8A1D-4EBB-825A-8C74A1FB0FFC}" srcOrd="13" destOrd="0" presId="urn:microsoft.com/office/officeart/2005/8/layout/target3"/>
    <dgm:cxn modelId="{AA1C2737-D36F-48B0-A8DF-7D2EDD540DBD}" type="presParOf" srcId="{2D933DCE-BBEA-46A5-98BC-CA41A7DBB761}" destId="{AAB7E4A6-9D01-402C-9D7A-6D30767F0B58}" srcOrd="14" destOrd="0" presId="urn:microsoft.com/office/officeart/2005/8/layout/target3"/>
    <dgm:cxn modelId="{6007FCF3-5E81-4090-A226-1C887201184F}" type="presParOf" srcId="{2D933DCE-BBEA-46A5-98BC-CA41A7DBB761}" destId="{359A210A-E8C9-4FD6-9BC7-434F4455A6B5}" srcOrd="15" destOrd="0" presId="urn:microsoft.com/office/officeart/2005/8/layout/target3"/>
    <dgm:cxn modelId="{E90AD8DD-6638-46E9-81F9-B58A0C286132}" type="presParOf" srcId="{2D933DCE-BBEA-46A5-98BC-CA41A7DBB761}" destId="{36B74B1E-3C18-4C06-BA03-CB2EB266F8FF}" srcOrd="16" destOrd="0" presId="urn:microsoft.com/office/officeart/2005/8/layout/target3"/>
    <dgm:cxn modelId="{8F3B94A0-B0B6-47FD-88CC-5C6F79D47EA6}" type="presParOf" srcId="{2D933DCE-BBEA-46A5-98BC-CA41A7DBB761}" destId="{94413E88-B296-45A5-9057-6B5765B63A8F}" srcOrd="17" destOrd="0" presId="urn:microsoft.com/office/officeart/2005/8/layout/target3"/>
    <dgm:cxn modelId="{C2168CE3-FEEA-4FCA-B0B2-FF7D57C69970}" type="presParOf" srcId="{2D933DCE-BBEA-46A5-98BC-CA41A7DBB761}" destId="{5A434D34-FA65-40B0-A4CE-3A1E2B14A215}" srcOrd="18" destOrd="0" presId="urn:microsoft.com/office/officeart/2005/8/layout/target3"/>
    <dgm:cxn modelId="{44ECB6F6-0A21-406B-B1AC-9C078365A28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VY_32_INOVACE_22_07_20  Voda jako přírodní zdroj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248F1-EF19-4C05-AB8D-9838D221D61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5CEC74-98F2-4F5F-9C28-3478DB6BD8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466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3F0C137-9662-4101-BC97-B83E8187CC07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CF64126-8B49-40D6-8DC7-0CAFD2DAE99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7465534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15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 Voda jako přírodní zdroj</a:t>
            </a:r>
          </a:p>
          <a:p>
            <a:r>
              <a:rPr lang="cs-CZ" dirty="0" smtClean="0"/>
              <a:t>Slide 3 - 4 – teorie s výukovým rozhovorem žáků</a:t>
            </a:r>
          </a:p>
          <a:p>
            <a:r>
              <a:rPr lang="cs-CZ" dirty="0" smtClean="0"/>
              <a:t>Slide 5 – teorie </a:t>
            </a:r>
          </a:p>
          <a:p>
            <a:r>
              <a:rPr lang="cs-CZ" dirty="0" smtClean="0"/>
              <a:t>Slide 6 – samostatná práce s atlasem, poté společná kontrola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5502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189112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Přírodní zdroj umožňující život na Zemi. </a:t>
            </a:r>
          </a:p>
          <a:p>
            <a:r>
              <a:rPr lang="cs-CZ" b="1" dirty="0" smtClean="0"/>
              <a:t>Dělení: 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1691680" y="3212976"/>
            <a:ext cx="237626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067944" y="5157192"/>
            <a:ext cx="237626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292080" y="2581672"/>
            <a:ext cx="237626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351777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SLANÁ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2924944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SLADKÁ 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5445224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BRAKICKÁ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7390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64088" y="1493168"/>
            <a:ext cx="2880320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12032" y="1493168"/>
            <a:ext cx="2880320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12032" y="1493168"/>
            <a:ext cx="26559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Povrchová voda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1493168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Podpovrchová voda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12032" y="2204864"/>
            <a:ext cx="28803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2204864"/>
            <a:ext cx="28803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095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Rozložení a pohyb vody na Zemi se zabývá </a:t>
            </a:r>
            <a:r>
              <a:rPr lang="cs-CZ" b="1" dirty="0" smtClean="0"/>
              <a:t>HYDROLOGIE. </a:t>
            </a:r>
          </a:p>
          <a:p>
            <a:pPr marL="82296" indent="0">
              <a:buNone/>
            </a:pPr>
            <a:endParaRPr lang="cs-CZ" b="1" dirty="0" smtClean="0"/>
          </a:p>
          <a:p>
            <a:r>
              <a:rPr lang="cs-CZ" b="1" dirty="0" smtClean="0"/>
              <a:t>Sladká voda – 3 % </a:t>
            </a:r>
            <a:r>
              <a:rPr lang="cs-CZ" dirty="0" smtClean="0"/>
              <a:t>(69 % v ledovcích, 30% podzemní voda) 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b="1" dirty="0" smtClean="0"/>
              <a:t>Slaná voda – 71 %</a:t>
            </a: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8707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atlasem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708920"/>
            <a:ext cx="7498080" cy="1765176"/>
          </a:xfrm>
        </p:spPr>
        <p:txBody>
          <a:bodyPr/>
          <a:lstStyle/>
          <a:p>
            <a:r>
              <a:rPr lang="cs-CZ" dirty="0" smtClean="0"/>
              <a:t>1) Vypiš světové oceány</a:t>
            </a:r>
          </a:p>
          <a:p>
            <a:r>
              <a:rPr lang="cs-CZ" dirty="0" smtClean="0"/>
              <a:t>2) Vypiš moře a oceány,  které omývají Evropu</a:t>
            </a:r>
          </a:p>
        </p:txBody>
      </p:sp>
    </p:spTree>
    <p:extLst>
      <p:ext uri="{BB962C8B-B14F-4D97-AF65-F5344CB8AC3E}">
        <p14:creationId xmlns:p14="http://schemas.microsoft.com/office/powerpoint/2010/main" val="1420250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5951028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</TotalTime>
  <Words>201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Anotace: </vt:lpstr>
      <vt:lpstr>Voda </vt:lpstr>
      <vt:lpstr>Voda </vt:lpstr>
      <vt:lpstr>Voda </vt:lpstr>
      <vt:lpstr>Práce s atlasem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 </dc:title>
  <dc:creator>user</dc:creator>
  <cp:lastModifiedBy>user</cp:lastModifiedBy>
  <cp:revision>4</cp:revision>
  <dcterms:created xsi:type="dcterms:W3CDTF">2013-04-08T11:23:37Z</dcterms:created>
  <dcterms:modified xsi:type="dcterms:W3CDTF">2013-06-11T11:12:11Z</dcterms:modified>
</cp:coreProperties>
</file>