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2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VY_32_INOVACE_22_08_20 </a:t>
          </a:r>
          <a:r>
            <a:rPr lang="cs-CZ" sz="1200" baseline="0" dirty="0" smtClean="0"/>
            <a:t>Voda – základ života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26F224-446E-448F-ACD1-1087D41A7E2E}" type="presOf" srcId="{D9242A4C-F33A-42E2-BFA4-EC80805DCD32}" destId="{5A434D34-FA65-40B0-A4CE-3A1E2B14A21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BE58477-6A55-4F9C-BD06-334C176B63BC}" type="presOf" srcId="{A4836DAF-3E6B-4198-A089-B3C0D0384F2B}" destId="{4F0AD45D-7E6A-4C4A-90DF-90E27C4B175D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824E346-3255-4108-81A5-E5874B72CBA9}" type="presOf" srcId="{1D895EAB-76A7-41C6-9C6C-7D303AD4C23C}" destId="{347D85BD-7382-4413-9298-D06CC996458A}" srcOrd="0" destOrd="0" presId="urn:microsoft.com/office/officeart/2005/8/layout/target3"/>
    <dgm:cxn modelId="{3474853F-8DEB-4ABF-9202-ED01B19BB27C}" type="presOf" srcId="{ABD4D77B-BA54-4DFB-A762-4C734220F9AA}" destId="{AAB7E4A6-9D01-402C-9D7A-6D30767F0B58}" srcOrd="0" destOrd="0" presId="urn:microsoft.com/office/officeart/2005/8/layout/target3"/>
    <dgm:cxn modelId="{BB1731AE-945D-4BB8-B71A-AFEF7D0AD222}" type="presOf" srcId="{D9242A4C-F33A-42E2-BFA4-EC80805DCD32}" destId="{7DDB6D97-C311-42E1-B77C-B194BAE75773}" srcOrd="0" destOrd="0" presId="urn:microsoft.com/office/officeart/2005/8/layout/target3"/>
    <dgm:cxn modelId="{371F704E-A560-4E2E-9635-2FEE7A8B53AA}" type="presOf" srcId="{A4836DAF-3E6B-4198-A089-B3C0D0384F2B}" destId="{36B74B1E-3C18-4C06-BA03-CB2EB266F8FF}" srcOrd="1" destOrd="0" presId="urn:microsoft.com/office/officeart/2005/8/layout/target3"/>
    <dgm:cxn modelId="{3E605C71-F644-4D61-944F-B4702348C3FF}" type="presOf" srcId="{FFA013E9-5C5D-404D-8688-08171EA7A387}" destId="{359A210A-E8C9-4FD6-9BC7-434F4455A6B5}" srcOrd="1" destOrd="0" presId="urn:microsoft.com/office/officeart/2005/8/layout/target3"/>
    <dgm:cxn modelId="{12CD2F05-728B-4807-AC3B-6A5E00312760}" type="presOf" srcId="{1D895EAB-76A7-41C6-9C6C-7D303AD4C23C}" destId="{94413E88-B296-45A5-9057-6B5765B63A8F}" srcOrd="1" destOrd="0" presId="urn:microsoft.com/office/officeart/2005/8/layout/target3"/>
    <dgm:cxn modelId="{9BC18366-7272-49F9-9C20-55DDE4EFD0F4}" type="presOf" srcId="{DAAD5A11-3EBC-47AE-AB1C-4F1B938732A7}" destId="{2D933DCE-BBEA-46A5-98BC-CA41A7DBB761}" srcOrd="0" destOrd="0" presId="urn:microsoft.com/office/officeart/2005/8/layout/target3"/>
    <dgm:cxn modelId="{1FB16EAA-020A-44C5-9DC0-19024223AEF1}" type="presOf" srcId="{ABD4D77B-BA54-4DFB-A762-4C734220F9AA}" destId="{A6703DA5-6D74-4C8B-9C82-31DC93531BC2}" srcOrd="1" destOrd="0" presId="urn:microsoft.com/office/officeart/2005/8/layout/target3"/>
    <dgm:cxn modelId="{0E35A0FA-9597-497A-A209-852C7C621490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39ED7C7-D3D0-4E14-AF8E-EF6E3EE3C0A1}" type="presParOf" srcId="{2D933DCE-BBEA-46A5-98BC-CA41A7DBB761}" destId="{D3A73299-62A4-4767-8E25-C16133A0B902}" srcOrd="0" destOrd="0" presId="urn:microsoft.com/office/officeart/2005/8/layout/target3"/>
    <dgm:cxn modelId="{209F5856-0DEF-42D7-9CE6-353F9B2AFB43}" type="presParOf" srcId="{2D933DCE-BBEA-46A5-98BC-CA41A7DBB761}" destId="{EE30B2AF-DDC9-42DB-9092-5595C6257A57}" srcOrd="1" destOrd="0" presId="urn:microsoft.com/office/officeart/2005/8/layout/target3"/>
    <dgm:cxn modelId="{5623AE91-E08B-474A-8E5D-6A0FA68E9134}" type="presParOf" srcId="{2D933DCE-BBEA-46A5-98BC-CA41A7DBB761}" destId="{E1DA18CB-4B0A-4D0C-9459-15C4B327891F}" srcOrd="2" destOrd="0" presId="urn:microsoft.com/office/officeart/2005/8/layout/target3"/>
    <dgm:cxn modelId="{4FDF71DF-9D45-405C-B573-5BCB55135F11}" type="presParOf" srcId="{2D933DCE-BBEA-46A5-98BC-CA41A7DBB761}" destId="{29996EEB-8589-4AED-9C98-E2204A026234}" srcOrd="3" destOrd="0" presId="urn:microsoft.com/office/officeart/2005/8/layout/target3"/>
    <dgm:cxn modelId="{9AB426B7-8C3C-4C19-AB91-34D1D1FF0F49}" type="presParOf" srcId="{2D933DCE-BBEA-46A5-98BC-CA41A7DBB761}" destId="{056AE7B2-579D-40D1-A57C-4E33BFED76BE}" srcOrd="4" destOrd="0" presId="urn:microsoft.com/office/officeart/2005/8/layout/target3"/>
    <dgm:cxn modelId="{55DD8849-94E9-4C07-B5FA-936870157E55}" type="presParOf" srcId="{2D933DCE-BBEA-46A5-98BC-CA41A7DBB761}" destId="{4F0AD45D-7E6A-4C4A-90DF-90E27C4B175D}" srcOrd="5" destOrd="0" presId="urn:microsoft.com/office/officeart/2005/8/layout/target3"/>
    <dgm:cxn modelId="{058B69B2-7102-4E27-A6FE-C7EA7DE29017}" type="presParOf" srcId="{2D933DCE-BBEA-46A5-98BC-CA41A7DBB761}" destId="{1804A346-BBD3-438B-AE0F-7BEBB1E2AF96}" srcOrd="6" destOrd="0" presId="urn:microsoft.com/office/officeart/2005/8/layout/target3"/>
    <dgm:cxn modelId="{F34EFD4D-A400-41B1-87BA-CCD3B352353E}" type="presParOf" srcId="{2D933DCE-BBEA-46A5-98BC-CA41A7DBB761}" destId="{60CB9877-708D-4C64-AA73-CFD3F3076BC2}" srcOrd="7" destOrd="0" presId="urn:microsoft.com/office/officeart/2005/8/layout/target3"/>
    <dgm:cxn modelId="{1B4E52EE-96BB-48C1-9D7C-5EBA3AB97B74}" type="presParOf" srcId="{2D933DCE-BBEA-46A5-98BC-CA41A7DBB761}" destId="{347D85BD-7382-4413-9298-D06CC996458A}" srcOrd="8" destOrd="0" presId="urn:microsoft.com/office/officeart/2005/8/layout/target3"/>
    <dgm:cxn modelId="{20F0BAC5-C523-4157-83EA-457A2B55FED6}" type="presParOf" srcId="{2D933DCE-BBEA-46A5-98BC-CA41A7DBB761}" destId="{C4DD5B9C-4D9E-449D-A063-107A759DF3D1}" srcOrd="9" destOrd="0" presId="urn:microsoft.com/office/officeart/2005/8/layout/target3"/>
    <dgm:cxn modelId="{C1DF8605-F968-4241-89B8-9504725A9BE0}" type="presParOf" srcId="{2D933DCE-BBEA-46A5-98BC-CA41A7DBB761}" destId="{CD515E15-5457-47F2-8109-A2A59D66C930}" srcOrd="10" destOrd="0" presId="urn:microsoft.com/office/officeart/2005/8/layout/target3"/>
    <dgm:cxn modelId="{BD1F5C09-9FCC-4B57-BAC5-9BD1ED620F98}" type="presParOf" srcId="{2D933DCE-BBEA-46A5-98BC-CA41A7DBB761}" destId="{7DDB6D97-C311-42E1-B77C-B194BAE75773}" srcOrd="11" destOrd="0" presId="urn:microsoft.com/office/officeart/2005/8/layout/target3"/>
    <dgm:cxn modelId="{E8B88FDA-9DA4-42A1-B160-DDFE71837FE6}" type="presParOf" srcId="{2D933DCE-BBEA-46A5-98BC-CA41A7DBB761}" destId="{DE2B4424-17B1-4404-A13F-04051C43B79D}" srcOrd="12" destOrd="0" presId="urn:microsoft.com/office/officeart/2005/8/layout/target3"/>
    <dgm:cxn modelId="{61535653-E350-48BF-9263-547F58316CB8}" type="presParOf" srcId="{2D933DCE-BBEA-46A5-98BC-CA41A7DBB761}" destId="{555607BD-8A1D-4EBB-825A-8C74A1FB0FFC}" srcOrd="13" destOrd="0" presId="urn:microsoft.com/office/officeart/2005/8/layout/target3"/>
    <dgm:cxn modelId="{D8A6279C-6712-4640-A0B0-01C5DDD75B96}" type="presParOf" srcId="{2D933DCE-BBEA-46A5-98BC-CA41A7DBB761}" destId="{AAB7E4A6-9D01-402C-9D7A-6D30767F0B58}" srcOrd="14" destOrd="0" presId="urn:microsoft.com/office/officeart/2005/8/layout/target3"/>
    <dgm:cxn modelId="{13770446-B27C-41DC-82F0-3AE4F938A982}" type="presParOf" srcId="{2D933DCE-BBEA-46A5-98BC-CA41A7DBB761}" destId="{359A210A-E8C9-4FD6-9BC7-434F4455A6B5}" srcOrd="15" destOrd="0" presId="urn:microsoft.com/office/officeart/2005/8/layout/target3"/>
    <dgm:cxn modelId="{1AC30F8B-E67B-44F0-BB11-155FFD592B43}" type="presParOf" srcId="{2D933DCE-BBEA-46A5-98BC-CA41A7DBB761}" destId="{36B74B1E-3C18-4C06-BA03-CB2EB266F8FF}" srcOrd="16" destOrd="0" presId="urn:microsoft.com/office/officeart/2005/8/layout/target3"/>
    <dgm:cxn modelId="{B38C3D9E-200A-4501-8551-A174DB05D9F5}" type="presParOf" srcId="{2D933DCE-BBEA-46A5-98BC-CA41A7DBB761}" destId="{94413E88-B296-45A5-9057-6B5765B63A8F}" srcOrd="17" destOrd="0" presId="urn:microsoft.com/office/officeart/2005/8/layout/target3"/>
    <dgm:cxn modelId="{E553CF2C-DBD0-4943-9860-2FADD9D2E33A}" type="presParOf" srcId="{2D933DCE-BBEA-46A5-98BC-CA41A7DBB761}" destId="{5A434D34-FA65-40B0-A4CE-3A1E2B14A215}" srcOrd="18" destOrd="0" presId="urn:microsoft.com/office/officeart/2005/8/layout/target3"/>
    <dgm:cxn modelId="{DEDCC79F-2642-4B46-9E3B-68B4E5D86AC0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242255-6356-4C30-B157-33289C250E20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EA8E48-D11D-444D-AD72-A72D6E18E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724AA2F-5C99-4644-93B7-B4F65D28F25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7232179-67E4-4BB8-8DD1-306AAA23FE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Voda – základ života</a:t>
            </a:r>
          </a:p>
          <a:p>
            <a:r>
              <a:rPr lang="cs-CZ" dirty="0" smtClean="0"/>
              <a:t>Slide 3 – teorie a práce s učebnicí (výukový rozhovor)</a:t>
            </a:r>
          </a:p>
          <a:p>
            <a:r>
              <a:rPr lang="cs-CZ" dirty="0" smtClean="0"/>
              <a:t>Slide 4 – teorie a práce s atlasem</a:t>
            </a:r>
          </a:p>
          <a:p>
            <a:r>
              <a:rPr lang="cs-CZ" dirty="0" smtClean="0"/>
              <a:t>Slide 5 – teorie (výukový rozhovor)</a:t>
            </a:r>
          </a:p>
          <a:p>
            <a:r>
              <a:rPr lang="cs-CZ" dirty="0" smtClean="0"/>
              <a:t>Slide 6 – práce učebnicí </a:t>
            </a:r>
          </a:p>
          <a:p>
            <a:r>
              <a:rPr lang="cs-CZ" dirty="0" smtClean="0"/>
              <a:t>Slide 7 – žáci si domácí úkol spočítají spotřebu vody v jejich rodině, donesou na příští hodinu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Voda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 rot="21600000">
            <a:off x="457200" y="1600200"/>
            <a:ext cx="7467600" cy="4873752"/>
          </a:xfrm>
        </p:spPr>
        <p:txBody>
          <a:bodyPr/>
          <a:lstStyle/>
          <a:p>
            <a:r>
              <a:rPr lang="cs-CZ" dirty="0" smtClean="0"/>
              <a:t>Nenahraditelná </a:t>
            </a:r>
            <a:r>
              <a:rPr lang="cs-CZ" b="1" dirty="0" smtClean="0"/>
              <a:t>PITNÁ VODA  - </a:t>
            </a:r>
            <a:r>
              <a:rPr lang="cs-CZ" dirty="0" smtClean="0"/>
              <a:t>Denně vypít 2 – 3 l vody</a:t>
            </a:r>
          </a:p>
          <a:p>
            <a:r>
              <a:rPr lang="cs-CZ" dirty="0" smtClean="0"/>
              <a:t>Velká spotřeba – zemědělská a průmyslová výroba</a:t>
            </a:r>
          </a:p>
          <a:p>
            <a:r>
              <a:rPr lang="cs-CZ" dirty="0" smtClean="0"/>
              <a:t>Spotřeba vody na obyvatele je vyšší ve vyspělých zemích než v rozvojových.</a:t>
            </a:r>
          </a:p>
          <a:p>
            <a:r>
              <a:rPr lang="cs-CZ" b="1" dirty="0" smtClean="0"/>
              <a:t>UČ str. 86 – OBRÁZEK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686800" cy="4873752"/>
          </a:xfrm>
        </p:spPr>
        <p:txBody>
          <a:bodyPr/>
          <a:lstStyle/>
          <a:p>
            <a:r>
              <a:rPr lang="cs-CZ" b="1" dirty="0" smtClean="0"/>
              <a:t>Přehradní nádrže </a:t>
            </a:r>
            <a:r>
              <a:rPr lang="cs-CZ" dirty="0" smtClean="0"/>
              <a:t>– zajištění dostatku vody a ochrana před povodněmi. </a:t>
            </a:r>
          </a:p>
          <a:p>
            <a:r>
              <a:rPr lang="cs-CZ" i="1" dirty="0" smtClean="0"/>
              <a:t>Vypiš z atlasu alespoň tři přehrady a jejich řeky.</a:t>
            </a:r>
            <a:r>
              <a:rPr lang="cs-CZ" dirty="0" smtClean="0"/>
              <a:t> </a:t>
            </a:r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7158" y="1600200"/>
            <a:ext cx="8143932" cy="4873752"/>
          </a:xfrm>
        </p:spPr>
        <p:txBody>
          <a:bodyPr/>
          <a:lstStyle/>
          <a:p>
            <a:r>
              <a:rPr lang="cs-CZ" dirty="0" smtClean="0"/>
              <a:t>Vodní zdroje mají na starosti </a:t>
            </a:r>
            <a:r>
              <a:rPr lang="cs-CZ" b="1" dirty="0" smtClean="0"/>
              <a:t>VODOHOSPODÁŘI – rozhodují o množství vody v přehradách. </a:t>
            </a:r>
          </a:p>
          <a:p>
            <a:r>
              <a:rPr lang="cs-CZ" b="1" dirty="0" smtClean="0"/>
              <a:t>Odpadní vody  - </a:t>
            </a:r>
            <a:r>
              <a:rPr lang="cs-CZ" dirty="0" smtClean="0"/>
              <a:t>voda z kanalizací se vrací do vodních toků – čističky odpadních vod </a:t>
            </a:r>
            <a:r>
              <a:rPr lang="cs-CZ" b="1" dirty="0" smtClean="0"/>
              <a:t>– ČOV </a:t>
            </a:r>
          </a:p>
          <a:p>
            <a:r>
              <a:rPr lang="cs-CZ" i="1" dirty="0" smtClean="0"/>
              <a:t>Čím mohou být znečištěné vodní toky? </a:t>
            </a:r>
          </a:p>
          <a:p>
            <a:r>
              <a:rPr lang="cs-CZ" b="1" dirty="0" smtClean="0"/>
              <a:t>____________________________________________________________________________________________________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Rybolov – UČ str.  87 text </a:t>
            </a:r>
          </a:p>
          <a:p>
            <a:r>
              <a:rPr lang="cs-CZ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>
            <a:normAutofit/>
          </a:bodyPr>
          <a:lstStyle/>
          <a:p>
            <a:r>
              <a:rPr lang="cs-CZ" b="1" dirty="0" smtClean="0"/>
              <a:t>Rodina: _________________________________</a:t>
            </a:r>
            <a:endParaRPr lang="cs-CZ" dirty="0" smtClean="0"/>
          </a:p>
          <a:p>
            <a:r>
              <a:rPr lang="cs-CZ" dirty="0" smtClean="0"/>
              <a:t>Údaje o spotřebě vody jsou uváděny v metrech krychlových, tzv. kubících. Vypočítej si, kolik korun utratí vaše rodina za měsíc za spotřebu vody. </a:t>
            </a:r>
          </a:p>
          <a:p>
            <a:r>
              <a:rPr lang="cs-CZ" dirty="0" smtClean="0"/>
              <a:t>Denní spotřeba vody (průměr je 120 litrů) ______</a:t>
            </a:r>
          </a:p>
          <a:p>
            <a:r>
              <a:rPr lang="cs-CZ" dirty="0" smtClean="0"/>
              <a:t>Cena za metr krychlový vody: _________________</a:t>
            </a:r>
          </a:p>
          <a:p>
            <a:r>
              <a:rPr lang="cs-CZ" dirty="0" smtClean="0"/>
              <a:t>Výpočet: _____________________________________</a:t>
            </a:r>
          </a:p>
          <a:p>
            <a:r>
              <a:rPr lang="cs-CZ" dirty="0" smtClean="0"/>
              <a:t>Celkový cena za měsíc činní ___________________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</a:t>
            </a:r>
            <a:r>
              <a:rPr lang="cs-CZ" dirty="0" smtClean="0"/>
              <a:t>gymnázia, </a:t>
            </a:r>
            <a:r>
              <a:rPr lang="cs-CZ" dirty="0"/>
              <a:t>2003, </a:t>
            </a:r>
            <a:r>
              <a:rPr lang="cs-CZ" dirty="0" err="1" smtClean="0"/>
              <a:t>Fraus</a:t>
            </a:r>
            <a:endParaRPr lang="cs-CZ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</TotalTime>
  <Words>280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Anotace: </vt:lpstr>
      <vt:lpstr>Voda </vt:lpstr>
      <vt:lpstr>VODA </vt:lpstr>
      <vt:lpstr>Voda </vt:lpstr>
      <vt:lpstr>Voda </vt:lpstr>
      <vt:lpstr>Domácí úkol 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 – základ života</dc:title>
  <dc:creator>Ladka</dc:creator>
  <cp:lastModifiedBy>Ladka</cp:lastModifiedBy>
  <cp:revision>6</cp:revision>
  <dcterms:created xsi:type="dcterms:W3CDTF">2013-04-09T13:14:47Z</dcterms:created>
  <dcterms:modified xsi:type="dcterms:W3CDTF">2013-06-11T13:52:01Z</dcterms:modified>
</cp:coreProperties>
</file>