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1"/>
  </p:notesMasterIdLst>
  <p:sldIdLst>
    <p:sldId id="263" r:id="rId3"/>
    <p:sldId id="264" r:id="rId4"/>
    <p:sldId id="257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VY_32_INOVACE_22_09_20  </a:t>
          </a:r>
          <a:r>
            <a:rPr lang="cs-CZ" sz="1200" baseline="0" dirty="0" smtClean="0"/>
            <a:t>Zemědělská výroba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6FB232-885A-489E-AD14-24BE6083FD68}" type="presOf" srcId="{A4836DAF-3E6B-4198-A089-B3C0D0384F2B}" destId="{4F0AD45D-7E6A-4C4A-90DF-90E27C4B175D}" srcOrd="0" destOrd="0" presId="urn:microsoft.com/office/officeart/2005/8/layout/target3"/>
    <dgm:cxn modelId="{FCAAFAA8-445D-421B-8E7D-77EDA6DD9F55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8E799984-C38C-4B2A-B807-E7D77AFF97F6}" type="presOf" srcId="{D9242A4C-F33A-42E2-BFA4-EC80805DCD32}" destId="{5A434D34-FA65-40B0-A4CE-3A1E2B14A215}" srcOrd="1" destOrd="0" presId="urn:microsoft.com/office/officeart/2005/8/layout/target3"/>
    <dgm:cxn modelId="{07100EF3-285B-4FA4-BCB6-903401E805B2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3382714-AA7A-4098-A909-DBB8E696B41F}" type="presOf" srcId="{1D895EAB-76A7-41C6-9C6C-7D303AD4C23C}" destId="{94413E88-B296-45A5-9057-6B5765B63A8F}" srcOrd="1" destOrd="0" presId="urn:microsoft.com/office/officeart/2005/8/layout/target3"/>
    <dgm:cxn modelId="{1EC5FFA4-B64B-4FA1-83E6-6A3ED3C98A43}" type="presOf" srcId="{1D895EAB-76A7-41C6-9C6C-7D303AD4C23C}" destId="{347D85BD-7382-4413-9298-D06CC996458A}" srcOrd="0" destOrd="0" presId="urn:microsoft.com/office/officeart/2005/8/layout/target3"/>
    <dgm:cxn modelId="{4BB2D8DD-1B23-407B-A365-C2AA7A1484CA}" type="presOf" srcId="{A4836DAF-3E6B-4198-A089-B3C0D0384F2B}" destId="{36B74B1E-3C18-4C06-BA03-CB2EB266F8FF}" srcOrd="1" destOrd="0" presId="urn:microsoft.com/office/officeart/2005/8/layout/target3"/>
    <dgm:cxn modelId="{A58DD90B-3000-45FE-8AEC-5327CF103B0D}" type="presOf" srcId="{ABD4D77B-BA54-4DFB-A762-4C734220F9AA}" destId="{AAB7E4A6-9D01-402C-9D7A-6D30767F0B58}" srcOrd="0" destOrd="0" presId="urn:microsoft.com/office/officeart/2005/8/layout/target3"/>
    <dgm:cxn modelId="{96C4392A-8C35-4061-A812-069AA09555EB}" type="presOf" srcId="{ABD4D77B-BA54-4DFB-A762-4C734220F9AA}" destId="{A6703DA5-6D74-4C8B-9C82-31DC93531BC2}" srcOrd="1" destOrd="0" presId="urn:microsoft.com/office/officeart/2005/8/layout/target3"/>
    <dgm:cxn modelId="{BADB4439-E30F-4266-88B5-2B50744365A8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193DD7D-B85D-4869-8AA5-ADB987632A3E}" type="presOf" srcId="{FFA013E9-5C5D-404D-8688-08171EA7A387}" destId="{E1DA18CB-4B0A-4D0C-9459-15C4B327891F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3857D95-7C0F-4A18-893E-3074F2F74DAC}" type="presParOf" srcId="{2D933DCE-BBEA-46A5-98BC-CA41A7DBB761}" destId="{D3A73299-62A4-4767-8E25-C16133A0B902}" srcOrd="0" destOrd="0" presId="urn:microsoft.com/office/officeart/2005/8/layout/target3"/>
    <dgm:cxn modelId="{98870E02-DAE4-425F-B6D9-EC1B99EC5886}" type="presParOf" srcId="{2D933DCE-BBEA-46A5-98BC-CA41A7DBB761}" destId="{EE30B2AF-DDC9-42DB-9092-5595C6257A57}" srcOrd="1" destOrd="0" presId="urn:microsoft.com/office/officeart/2005/8/layout/target3"/>
    <dgm:cxn modelId="{03EE5850-F2F9-4D6C-8556-0B18FF56D3BC}" type="presParOf" srcId="{2D933DCE-BBEA-46A5-98BC-CA41A7DBB761}" destId="{E1DA18CB-4B0A-4D0C-9459-15C4B327891F}" srcOrd="2" destOrd="0" presId="urn:microsoft.com/office/officeart/2005/8/layout/target3"/>
    <dgm:cxn modelId="{A9B8557D-8CFF-47E2-8918-379A3DCCC8C2}" type="presParOf" srcId="{2D933DCE-BBEA-46A5-98BC-CA41A7DBB761}" destId="{29996EEB-8589-4AED-9C98-E2204A026234}" srcOrd="3" destOrd="0" presId="urn:microsoft.com/office/officeart/2005/8/layout/target3"/>
    <dgm:cxn modelId="{64EC77BE-8044-476E-82C5-8D7741AE0F89}" type="presParOf" srcId="{2D933DCE-BBEA-46A5-98BC-CA41A7DBB761}" destId="{056AE7B2-579D-40D1-A57C-4E33BFED76BE}" srcOrd="4" destOrd="0" presId="urn:microsoft.com/office/officeart/2005/8/layout/target3"/>
    <dgm:cxn modelId="{AEE8DF94-A3AD-4741-ABC4-9392EB70208B}" type="presParOf" srcId="{2D933DCE-BBEA-46A5-98BC-CA41A7DBB761}" destId="{4F0AD45D-7E6A-4C4A-90DF-90E27C4B175D}" srcOrd="5" destOrd="0" presId="urn:microsoft.com/office/officeart/2005/8/layout/target3"/>
    <dgm:cxn modelId="{2A1B7000-AFFE-495E-9460-C25706EB854E}" type="presParOf" srcId="{2D933DCE-BBEA-46A5-98BC-CA41A7DBB761}" destId="{1804A346-BBD3-438B-AE0F-7BEBB1E2AF96}" srcOrd="6" destOrd="0" presId="urn:microsoft.com/office/officeart/2005/8/layout/target3"/>
    <dgm:cxn modelId="{7A2E3C76-FC27-4933-905C-73FD43A9EA57}" type="presParOf" srcId="{2D933DCE-BBEA-46A5-98BC-CA41A7DBB761}" destId="{60CB9877-708D-4C64-AA73-CFD3F3076BC2}" srcOrd="7" destOrd="0" presId="urn:microsoft.com/office/officeart/2005/8/layout/target3"/>
    <dgm:cxn modelId="{CFDF6C80-10B5-44D4-AC25-049C6582F020}" type="presParOf" srcId="{2D933DCE-BBEA-46A5-98BC-CA41A7DBB761}" destId="{347D85BD-7382-4413-9298-D06CC996458A}" srcOrd="8" destOrd="0" presId="urn:microsoft.com/office/officeart/2005/8/layout/target3"/>
    <dgm:cxn modelId="{D975E797-AF72-43EF-B221-2B7FAD02CD09}" type="presParOf" srcId="{2D933DCE-BBEA-46A5-98BC-CA41A7DBB761}" destId="{C4DD5B9C-4D9E-449D-A063-107A759DF3D1}" srcOrd="9" destOrd="0" presId="urn:microsoft.com/office/officeart/2005/8/layout/target3"/>
    <dgm:cxn modelId="{9B13E9EC-8087-4F44-8D7D-0ED717CEF2FA}" type="presParOf" srcId="{2D933DCE-BBEA-46A5-98BC-CA41A7DBB761}" destId="{CD515E15-5457-47F2-8109-A2A59D66C930}" srcOrd="10" destOrd="0" presId="urn:microsoft.com/office/officeart/2005/8/layout/target3"/>
    <dgm:cxn modelId="{48C2F35D-A26E-4DC5-9DEA-2171C27FEB6A}" type="presParOf" srcId="{2D933DCE-BBEA-46A5-98BC-CA41A7DBB761}" destId="{7DDB6D97-C311-42E1-B77C-B194BAE75773}" srcOrd="11" destOrd="0" presId="urn:microsoft.com/office/officeart/2005/8/layout/target3"/>
    <dgm:cxn modelId="{A8341AAE-3238-4B96-8F1B-FC16BA210F37}" type="presParOf" srcId="{2D933DCE-BBEA-46A5-98BC-CA41A7DBB761}" destId="{DE2B4424-17B1-4404-A13F-04051C43B79D}" srcOrd="12" destOrd="0" presId="urn:microsoft.com/office/officeart/2005/8/layout/target3"/>
    <dgm:cxn modelId="{50350CEC-8C22-4D2E-9500-C2E49563330A}" type="presParOf" srcId="{2D933DCE-BBEA-46A5-98BC-CA41A7DBB761}" destId="{555607BD-8A1D-4EBB-825A-8C74A1FB0FFC}" srcOrd="13" destOrd="0" presId="urn:microsoft.com/office/officeart/2005/8/layout/target3"/>
    <dgm:cxn modelId="{E62F1B53-A6D2-4E93-8B56-5227296E471D}" type="presParOf" srcId="{2D933DCE-BBEA-46A5-98BC-CA41A7DBB761}" destId="{AAB7E4A6-9D01-402C-9D7A-6D30767F0B58}" srcOrd="14" destOrd="0" presId="urn:microsoft.com/office/officeart/2005/8/layout/target3"/>
    <dgm:cxn modelId="{2F8D8329-AE9F-49C6-9550-A221BC28F538}" type="presParOf" srcId="{2D933DCE-BBEA-46A5-98BC-CA41A7DBB761}" destId="{359A210A-E8C9-4FD6-9BC7-434F4455A6B5}" srcOrd="15" destOrd="0" presId="urn:microsoft.com/office/officeart/2005/8/layout/target3"/>
    <dgm:cxn modelId="{903988BB-0A93-4E8A-A825-8CF4C4ABF4F7}" type="presParOf" srcId="{2D933DCE-BBEA-46A5-98BC-CA41A7DBB761}" destId="{36B74B1E-3C18-4C06-BA03-CB2EB266F8FF}" srcOrd="16" destOrd="0" presId="urn:microsoft.com/office/officeart/2005/8/layout/target3"/>
    <dgm:cxn modelId="{EA683C11-F667-4361-AE80-AAB52F43DA5F}" type="presParOf" srcId="{2D933DCE-BBEA-46A5-98BC-CA41A7DBB761}" destId="{94413E88-B296-45A5-9057-6B5765B63A8F}" srcOrd="17" destOrd="0" presId="urn:microsoft.com/office/officeart/2005/8/layout/target3"/>
    <dgm:cxn modelId="{1A37D6B4-7A4F-41F4-A320-8DEB105D7269}" type="presParOf" srcId="{2D933DCE-BBEA-46A5-98BC-CA41A7DBB761}" destId="{5A434D34-FA65-40B0-A4CE-3A1E2B14A215}" srcOrd="18" destOrd="0" presId="urn:microsoft.com/office/officeart/2005/8/layout/target3"/>
    <dgm:cxn modelId="{111ED881-D7F2-424A-AC3F-69CF0F777AE6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VY_32_INOVACE_22_09_20  </a:t>
          </a:r>
          <a:r>
            <a:rPr lang="cs-CZ" sz="1200" kern="1200" baseline="0" dirty="0" smtClean="0"/>
            <a:t>Zemědělská výroba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JAK LIDÉ ŽIJÍ NA ZEMI 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46E0D8-F87D-4096-A087-688630C76F5E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2B0E78-62AB-4473-9E0A-D862D9757E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6328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42275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36750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39037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6770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3533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86825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13379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02236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None/>
            </a:pPr>
            <a:endParaRPr lang="en-US" sz="3200">
              <a:solidFill>
                <a:prstClr val="black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="" xmlns:p14="http://schemas.microsoft.com/office/powerpoint/2010/main" val="1376325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4136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68619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13118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95186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385675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819463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047336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39642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453345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853605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None/>
            </a:pPr>
            <a:endParaRPr lang="en-US" sz="3200">
              <a:solidFill>
                <a:prstClr val="black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="" xmlns:p14="http://schemas.microsoft.com/office/powerpoint/2010/main" val="39146255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438255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8236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93732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12.6.2013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7843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e/e7/Farmer_plowing_in_Fahrenwalde,_Mecklenburg-Vorpommern,_German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0/00/Massey_Fergusson_6490_Dynashift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7/7e/Botswana_05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0/00/Massey_Fergusson_6490_Dynashift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armer_plowing_in_Fahrenwalde,_Mecklenburg-Vorpommern,_Germany.jpg" TargetMode="External"/><Relationship Id="rId2" Type="http://schemas.openxmlformats.org/officeDocument/2006/relationships/hyperlink" Target="file:///\\de.wikipedia.org\wiki\Benutzer:Ralf_Roletschek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Massey_Fergusson_6490_Dynashift.JPG" TargetMode="External"/><Relationship Id="rId5" Type="http://schemas.openxmlformats.org/officeDocument/2006/relationships/hyperlink" Target="http://cs.wikipedia.org/wiki/Soubor:Botswana_051.jpg" TargetMode="External"/><Relationship Id="rId4" Type="http://schemas.openxmlformats.org/officeDocument/2006/relationships/hyperlink" Target="file:///\\commons.wikimedia.org\w\index.php%3ftitle=User:DVL2&amp;action=edit&amp;redlink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921409365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3993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Zemědělská výroba </a:t>
            </a:r>
          </a:p>
          <a:p>
            <a:r>
              <a:rPr lang="cs-CZ" dirty="0" smtClean="0"/>
              <a:t>Slide 3 – 5 teorie + výukový rozhovor s žáky </a:t>
            </a:r>
          </a:p>
          <a:p>
            <a:r>
              <a:rPr lang="cs-CZ" dirty="0" smtClean="0"/>
              <a:t>Slide 6 – samostatná práce s atlasem, poté společná kontrola </a:t>
            </a:r>
          </a:p>
          <a:p>
            <a:r>
              <a:rPr lang="cs-CZ" dirty="0" smtClean="0"/>
              <a:t>Slide 7 – vysvětlení pojmu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41219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Zemědělská výroba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204482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cs-CZ" b="1" dirty="0" smtClean="0"/>
              <a:t>Ovlivněna</a:t>
            </a:r>
            <a:r>
              <a:rPr lang="cs-CZ" dirty="0" smtClean="0"/>
              <a:t>: klima</a:t>
            </a:r>
          </a:p>
          <a:p>
            <a:pPr marL="365760" lvl="1" indent="0">
              <a:buNone/>
            </a:pPr>
            <a:r>
              <a:rPr lang="cs-CZ" dirty="0"/>
              <a:t>	</a:t>
            </a:r>
            <a:r>
              <a:rPr lang="cs-CZ" dirty="0" smtClean="0"/>
              <a:t>	   půdní předpoklady</a:t>
            </a:r>
          </a:p>
          <a:p>
            <a:pPr marL="365760" lvl="1" indent="0">
              <a:buNone/>
            </a:pPr>
            <a:r>
              <a:rPr lang="cs-CZ" dirty="0"/>
              <a:t>	</a:t>
            </a:r>
            <a:r>
              <a:rPr lang="cs-CZ" dirty="0" smtClean="0"/>
              <a:t>	   charakter reliéfu</a:t>
            </a:r>
          </a:p>
          <a:p>
            <a:pPr marL="365760" lvl="1" indent="0">
              <a:buNone/>
            </a:pPr>
            <a:r>
              <a:rPr lang="cs-CZ" dirty="0"/>
              <a:t>	</a:t>
            </a:r>
            <a:r>
              <a:rPr lang="cs-CZ" dirty="0" smtClean="0"/>
              <a:t>	   ekonomická vyspělost státu</a:t>
            </a:r>
          </a:p>
          <a:p>
            <a:pPr marL="365760" lvl="1" indent="0">
              <a:buNone/>
            </a:pPr>
            <a:r>
              <a:rPr lang="cs-CZ" dirty="0"/>
              <a:t>	</a:t>
            </a:r>
            <a:r>
              <a:rPr lang="cs-CZ" dirty="0" smtClean="0"/>
              <a:t>	   stupeň mechanizace</a:t>
            </a:r>
          </a:p>
          <a:p>
            <a:pPr marL="365760" lvl="1" indent="0">
              <a:buNone/>
            </a:pPr>
            <a:r>
              <a:rPr lang="cs-CZ" dirty="0"/>
              <a:t>	</a:t>
            </a:r>
            <a:r>
              <a:rPr lang="cs-CZ" dirty="0" smtClean="0"/>
              <a:t>	   </a:t>
            </a:r>
            <a:endParaRPr lang="cs-CZ" dirty="0"/>
          </a:p>
        </p:txBody>
      </p:sp>
      <p:pic>
        <p:nvPicPr>
          <p:cNvPr id="1026" name="Picture 2" descr="Soubor:Farmer plowing in Fahrenwalde, Mecklenburg-Vorpommern, German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Massey Fergusson 6490 Dynashif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3785948"/>
            <a:ext cx="3692521" cy="26493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423680"/>
            <a:ext cx="31683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5" y="6423680"/>
            <a:ext cx="18462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9330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DŘÍVE …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5" y="3933056"/>
            <a:ext cx="1512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DNES…..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11282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ZEMĚDĚLSKÁ 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13967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cs-CZ" dirty="0" smtClean="0"/>
              <a:t>Sezónnost</a:t>
            </a:r>
          </a:p>
          <a:p>
            <a:r>
              <a:rPr lang="cs-CZ" b="1" dirty="0" smtClean="0"/>
              <a:t>Rozvojové státy: 80 - 95% </a:t>
            </a:r>
            <a:r>
              <a:rPr lang="cs-CZ" dirty="0" smtClean="0"/>
              <a:t>lidí </a:t>
            </a:r>
            <a:r>
              <a:rPr lang="cs-CZ" dirty="0" smtClean="0"/>
              <a:t>pracujících                                         </a:t>
            </a:r>
            <a:r>
              <a:rPr lang="cs-CZ" dirty="0" smtClean="0"/>
              <a:t>v zemědělství </a:t>
            </a:r>
          </a:p>
          <a:p>
            <a:r>
              <a:rPr lang="cs-CZ" b="1" dirty="0" smtClean="0"/>
              <a:t>Vyspělé státy: 2 – 5% </a:t>
            </a:r>
            <a:r>
              <a:rPr lang="cs-CZ" dirty="0" smtClean="0"/>
              <a:t>lidí pracujících v zemědělství </a:t>
            </a:r>
            <a:endParaRPr lang="cs-CZ" dirty="0"/>
          </a:p>
        </p:txBody>
      </p:sp>
      <p:pic>
        <p:nvPicPr>
          <p:cNvPr id="2050" name="Picture 2" descr="Soubor:Botswana 05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8960"/>
            <a:ext cx="2256251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oubor:Massey Fergusson 6490 Dynashif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068960"/>
            <a:ext cx="4716898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453336"/>
            <a:ext cx="19442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2840451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Zemědělská výroba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598509" y="1925216"/>
            <a:ext cx="259228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91952" y="1925216"/>
            <a:ext cx="259228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925216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Rostlinná výroba 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98509" y="1925216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Živočišná výroba</a:t>
            </a:r>
            <a:endParaRPr lang="cs-CZ" sz="2000" b="1" dirty="0"/>
          </a:p>
        </p:txBody>
      </p:sp>
      <p:sp>
        <p:nvSpPr>
          <p:cNvPr id="8" name="Šipka dolů 7"/>
          <p:cNvSpPr/>
          <p:nvPr/>
        </p:nvSpPr>
        <p:spPr>
          <a:xfrm>
            <a:off x="1763688" y="2708920"/>
            <a:ext cx="224408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5782449" y="2708920"/>
            <a:ext cx="224408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3717032"/>
            <a:ext cx="26642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Pěstování plodin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Závislá na přírodních podmínkách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Ničivé: silné krupobití, ranní mrazíky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3717032"/>
            <a:ext cx="34563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Pastevectví (skot, ovce)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Ustájení zvířat (skot)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Velkovýkrmny (prasata)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Drůbežárny (slepice)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Zajištění bílkovin pro člověka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83069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atlasem (str. 34)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276872"/>
            <a:ext cx="7467600" cy="226084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Vypiš oblasti pěstovaní pšenice</a:t>
            </a:r>
          </a:p>
          <a:p>
            <a:r>
              <a:rPr lang="cs-CZ" dirty="0" smtClean="0"/>
              <a:t>Vypiš oblasti pěstování rýže</a:t>
            </a:r>
          </a:p>
          <a:p>
            <a:r>
              <a:rPr lang="cs-CZ" dirty="0" smtClean="0"/>
              <a:t>Vypiš oblasti pěstování kukuřice</a:t>
            </a:r>
          </a:p>
          <a:p>
            <a:r>
              <a:rPr lang="cs-CZ" dirty="0" smtClean="0"/>
              <a:t>Vypiš oblasti chovu skotu</a:t>
            </a:r>
          </a:p>
          <a:p>
            <a:r>
              <a:rPr lang="cs-CZ" dirty="0" smtClean="0"/>
              <a:t>Vypiš oblasti chovu prasat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36834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708920"/>
            <a:ext cx="7467600" cy="14687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dirty="0" smtClean="0"/>
              <a:t>1) Mechanizace X chemizace v  zemědělství</a:t>
            </a:r>
          </a:p>
          <a:p>
            <a:r>
              <a:rPr lang="cs-CZ" dirty="0" smtClean="0"/>
              <a:t>2) Tažné zvíře </a:t>
            </a:r>
          </a:p>
          <a:p>
            <a:r>
              <a:rPr lang="cs-CZ" dirty="0" smtClean="0"/>
              <a:t>3) JZD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36214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err="1" smtClean="0"/>
              <a:t>Fraus</a:t>
            </a:r>
            <a:endParaRPr lang="cs-CZ" dirty="0" smtClean="0"/>
          </a:p>
          <a:p>
            <a:r>
              <a:rPr lang="cs-CZ" sz="1200" dirty="0">
                <a:hlinkClick r:id="rId2" action="ppaction://hlinkfile" tooltip="de:Benutzer:Ralf Roletschek"/>
              </a:rPr>
              <a:t>Ralf </a:t>
            </a:r>
            <a:r>
              <a:rPr lang="cs-CZ" sz="1200" dirty="0" err="1">
                <a:hlinkClick r:id="rId2" action="ppaction://hlinkfile" tooltip="de:Benutzer:Ralf Roletschek"/>
              </a:rPr>
              <a:t>Roletschek</a:t>
            </a:r>
            <a:r>
              <a:rPr lang="cs-CZ" sz="1200" dirty="0" smtClean="0"/>
              <a:t>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 2 .2013]. Dostupný na WWW: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://cs.wikipedia.org/wiki/Soubor:Farmer_plowing_in_Fahrenwalde,_Mecklenburg-Vorpommern,_</a:t>
            </a:r>
            <a:r>
              <a:rPr lang="cs-CZ" sz="1200" dirty="0" smtClean="0">
                <a:hlinkClick r:id="rId3"/>
              </a:rPr>
              <a:t>Germany.jpg</a:t>
            </a:r>
            <a:r>
              <a:rPr lang="cs-CZ" sz="1200" dirty="0" smtClean="0"/>
              <a:t> </a:t>
            </a:r>
          </a:p>
          <a:p>
            <a:r>
              <a:rPr lang="cs-CZ" sz="1200" dirty="0">
                <a:hlinkClick r:id="rId4" action="ppaction://hlinkfile" tooltip="User:DVL2 (stránka neexistuje)"/>
              </a:rPr>
              <a:t>DVL2</a:t>
            </a:r>
            <a:r>
              <a:rPr lang="cs-CZ" sz="1200" dirty="0" smtClean="0"/>
              <a:t>, ,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1. 3.2013].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cs.wikipedia.org/wiki/Soubor:Botswana_051.jpg</a:t>
            </a:r>
            <a:endParaRPr lang="cs-CZ" sz="1200" dirty="0" smtClean="0"/>
          </a:p>
          <a:p>
            <a:r>
              <a:rPr lang="cs-CZ" sz="1200" dirty="0" err="1" smtClean="0"/>
              <a:t>Malcolm</a:t>
            </a:r>
            <a:r>
              <a:rPr lang="cs-CZ" sz="1200" dirty="0" smtClean="0"/>
              <a:t> </a:t>
            </a:r>
            <a:r>
              <a:rPr lang="cs-CZ" sz="1200" dirty="0" err="1" smtClean="0"/>
              <a:t>Morleyh</a:t>
            </a:r>
            <a:r>
              <a:rPr lang="cs-CZ" sz="1200" dirty="0" smtClean="0"/>
              <a:t>,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 2 .2013]. Dostupný na WWW</a:t>
            </a:r>
            <a:r>
              <a:rPr lang="cs-CZ" sz="1200" smtClean="0"/>
              <a:t>: </a:t>
            </a:r>
            <a:r>
              <a:rPr lang="cs-CZ" sz="1200" smtClean="0">
                <a:hlinkClick r:id="rId6"/>
              </a:rPr>
              <a:t>http</a:t>
            </a:r>
            <a:r>
              <a:rPr lang="cs-CZ" sz="1200" smtClean="0">
                <a:hlinkClick r:id="rId6"/>
              </a:rPr>
              <a:t>://</a:t>
            </a:r>
            <a:r>
              <a:rPr lang="cs-CZ" sz="1200" smtClean="0">
                <a:hlinkClick r:id="rId6"/>
              </a:rPr>
              <a:t>cs.wikipedia.org/wiki/Soubor:Massey_Fergusson_6490_Dynashift.JPG</a:t>
            </a:r>
            <a:endParaRPr lang="cs-CZ" sz="120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478366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</TotalTime>
  <Words>332</Words>
  <Application>Microsoft Office PowerPoint</Application>
  <PresentationFormat>Předvádění na obrazovce (4:3)</PresentationFormat>
  <Paragraphs>56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Slunovrat</vt:lpstr>
      <vt:lpstr>1_Slunovrat</vt:lpstr>
      <vt:lpstr>Snímek 1</vt:lpstr>
      <vt:lpstr>Anotace: </vt:lpstr>
      <vt:lpstr>Zemědělská výroba </vt:lpstr>
      <vt:lpstr>ZEMĚDĚLSKÁ VÝROBA</vt:lpstr>
      <vt:lpstr>Zemědělská výroba </vt:lpstr>
      <vt:lpstr>Práce s atlasem (str. 34)</vt:lpstr>
      <vt:lpstr>Vysvětli pojmy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Zemědělská výroba</dc:title>
  <dc:creator>user</dc:creator>
  <cp:lastModifiedBy>Dum</cp:lastModifiedBy>
  <cp:revision>8</cp:revision>
  <dcterms:created xsi:type="dcterms:W3CDTF">2013-04-15T10:33:21Z</dcterms:created>
  <dcterms:modified xsi:type="dcterms:W3CDTF">2013-06-12T09:57:37Z</dcterms:modified>
</cp:coreProperties>
</file>