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VY_32_INOVACE_22_11_20  Opakování – DOMOV – VODA 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2E1BCE-14CC-45B5-9FE2-FD5BE239D224}" type="presOf" srcId="{1D895EAB-76A7-41C6-9C6C-7D303AD4C23C}" destId="{347D85BD-7382-4413-9298-D06CC996458A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1232A78-F3EE-4AA1-95E7-AD15AD4131AB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63B1703E-D536-4D9B-AFCD-FC635B3A5DD3}" type="presOf" srcId="{A4836DAF-3E6B-4198-A089-B3C0D0384F2B}" destId="{36B74B1E-3C18-4C06-BA03-CB2EB266F8F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D284993-EE31-4252-B84A-AE9B760599B3}" type="presOf" srcId="{ABD4D77B-BA54-4DFB-A762-4C734220F9AA}" destId="{AAB7E4A6-9D01-402C-9D7A-6D30767F0B58}" srcOrd="0" destOrd="0" presId="urn:microsoft.com/office/officeart/2005/8/layout/target3"/>
    <dgm:cxn modelId="{7D7BACB9-F67E-4AE4-BA6E-5A1D5B41BB48}" type="presOf" srcId="{DAAD5A11-3EBC-47AE-AB1C-4F1B938732A7}" destId="{2D933DCE-BBEA-46A5-98BC-CA41A7DBB761}" srcOrd="0" destOrd="0" presId="urn:microsoft.com/office/officeart/2005/8/layout/target3"/>
    <dgm:cxn modelId="{9BC73DE7-C098-4172-984A-6CD322828690}" type="presOf" srcId="{D9242A4C-F33A-42E2-BFA4-EC80805DCD32}" destId="{5A434D34-FA65-40B0-A4CE-3A1E2B14A215}" srcOrd="1" destOrd="0" presId="urn:microsoft.com/office/officeart/2005/8/layout/target3"/>
    <dgm:cxn modelId="{4943922C-0FD2-470B-9B9A-60002E96B95D}" type="presOf" srcId="{FFA013E9-5C5D-404D-8688-08171EA7A387}" destId="{E1DA18CB-4B0A-4D0C-9459-15C4B327891F}" srcOrd="0" destOrd="0" presId="urn:microsoft.com/office/officeart/2005/8/layout/target3"/>
    <dgm:cxn modelId="{724D7D24-9AFF-4EC2-9855-9DD43442046F}" type="presOf" srcId="{D9242A4C-F33A-42E2-BFA4-EC80805DCD32}" destId="{7DDB6D97-C311-42E1-B77C-B194BAE75773}" srcOrd="0" destOrd="0" presId="urn:microsoft.com/office/officeart/2005/8/layout/target3"/>
    <dgm:cxn modelId="{BFB5FC0D-6516-4F8F-9D35-C6161B14058C}" type="presOf" srcId="{1D895EAB-76A7-41C6-9C6C-7D303AD4C23C}" destId="{94413E88-B296-45A5-9057-6B5765B63A8F}" srcOrd="1" destOrd="0" presId="urn:microsoft.com/office/officeart/2005/8/layout/target3"/>
    <dgm:cxn modelId="{5EEC897E-F3CD-43DF-B2F5-6CA1909FEF00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34BDB97-0BF8-4B0F-BD97-52A293415B85}" type="presOf" srcId="{A4836DAF-3E6B-4198-A089-B3C0D0384F2B}" destId="{4F0AD45D-7E6A-4C4A-90DF-90E27C4B175D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CAF123B-4D51-4676-804B-D41A09A4CAA8}" type="presParOf" srcId="{2D933DCE-BBEA-46A5-98BC-CA41A7DBB761}" destId="{D3A73299-62A4-4767-8E25-C16133A0B902}" srcOrd="0" destOrd="0" presId="urn:microsoft.com/office/officeart/2005/8/layout/target3"/>
    <dgm:cxn modelId="{DEFAFF9F-6E3C-4A06-B618-565B7C4CAF6A}" type="presParOf" srcId="{2D933DCE-BBEA-46A5-98BC-CA41A7DBB761}" destId="{EE30B2AF-DDC9-42DB-9092-5595C6257A57}" srcOrd="1" destOrd="0" presId="urn:microsoft.com/office/officeart/2005/8/layout/target3"/>
    <dgm:cxn modelId="{6721278A-D44E-49F9-B381-1A9685ACC66C}" type="presParOf" srcId="{2D933DCE-BBEA-46A5-98BC-CA41A7DBB761}" destId="{E1DA18CB-4B0A-4D0C-9459-15C4B327891F}" srcOrd="2" destOrd="0" presId="urn:microsoft.com/office/officeart/2005/8/layout/target3"/>
    <dgm:cxn modelId="{3A6B3AAF-17AA-4D7B-A45A-42880D3E4881}" type="presParOf" srcId="{2D933DCE-BBEA-46A5-98BC-CA41A7DBB761}" destId="{29996EEB-8589-4AED-9C98-E2204A026234}" srcOrd="3" destOrd="0" presId="urn:microsoft.com/office/officeart/2005/8/layout/target3"/>
    <dgm:cxn modelId="{3CC79EC4-C6B3-4655-9319-BBB5E8A98DE2}" type="presParOf" srcId="{2D933DCE-BBEA-46A5-98BC-CA41A7DBB761}" destId="{056AE7B2-579D-40D1-A57C-4E33BFED76BE}" srcOrd="4" destOrd="0" presId="urn:microsoft.com/office/officeart/2005/8/layout/target3"/>
    <dgm:cxn modelId="{781DA0C4-F32F-460B-A431-526086CF59F9}" type="presParOf" srcId="{2D933DCE-BBEA-46A5-98BC-CA41A7DBB761}" destId="{4F0AD45D-7E6A-4C4A-90DF-90E27C4B175D}" srcOrd="5" destOrd="0" presId="urn:microsoft.com/office/officeart/2005/8/layout/target3"/>
    <dgm:cxn modelId="{4DEA01FD-B398-409F-81EF-262653C16140}" type="presParOf" srcId="{2D933DCE-BBEA-46A5-98BC-CA41A7DBB761}" destId="{1804A346-BBD3-438B-AE0F-7BEBB1E2AF96}" srcOrd="6" destOrd="0" presId="urn:microsoft.com/office/officeart/2005/8/layout/target3"/>
    <dgm:cxn modelId="{958BF544-ED03-4930-8A87-FB2E1A0F4F5F}" type="presParOf" srcId="{2D933DCE-BBEA-46A5-98BC-CA41A7DBB761}" destId="{60CB9877-708D-4C64-AA73-CFD3F3076BC2}" srcOrd="7" destOrd="0" presId="urn:microsoft.com/office/officeart/2005/8/layout/target3"/>
    <dgm:cxn modelId="{98483EBF-A4DC-4EC0-99C7-B9672934F49C}" type="presParOf" srcId="{2D933DCE-BBEA-46A5-98BC-CA41A7DBB761}" destId="{347D85BD-7382-4413-9298-D06CC996458A}" srcOrd="8" destOrd="0" presId="urn:microsoft.com/office/officeart/2005/8/layout/target3"/>
    <dgm:cxn modelId="{48C66862-2539-40CD-BE0E-EDE31157FB80}" type="presParOf" srcId="{2D933DCE-BBEA-46A5-98BC-CA41A7DBB761}" destId="{C4DD5B9C-4D9E-449D-A063-107A759DF3D1}" srcOrd="9" destOrd="0" presId="urn:microsoft.com/office/officeart/2005/8/layout/target3"/>
    <dgm:cxn modelId="{44875E29-3D0A-4DF1-AB35-7E726FFF113E}" type="presParOf" srcId="{2D933DCE-BBEA-46A5-98BC-CA41A7DBB761}" destId="{CD515E15-5457-47F2-8109-A2A59D66C930}" srcOrd="10" destOrd="0" presId="urn:microsoft.com/office/officeart/2005/8/layout/target3"/>
    <dgm:cxn modelId="{D9B39AF7-0A9A-47BC-89FE-C858FFC732A8}" type="presParOf" srcId="{2D933DCE-BBEA-46A5-98BC-CA41A7DBB761}" destId="{7DDB6D97-C311-42E1-B77C-B194BAE75773}" srcOrd="11" destOrd="0" presId="urn:microsoft.com/office/officeart/2005/8/layout/target3"/>
    <dgm:cxn modelId="{045F6945-410F-47EA-A701-D493577EC2A0}" type="presParOf" srcId="{2D933DCE-BBEA-46A5-98BC-CA41A7DBB761}" destId="{DE2B4424-17B1-4404-A13F-04051C43B79D}" srcOrd="12" destOrd="0" presId="urn:microsoft.com/office/officeart/2005/8/layout/target3"/>
    <dgm:cxn modelId="{8ECC9A06-4D78-4AA3-BD9E-7C5FAED27EF2}" type="presParOf" srcId="{2D933DCE-BBEA-46A5-98BC-CA41A7DBB761}" destId="{555607BD-8A1D-4EBB-825A-8C74A1FB0FFC}" srcOrd="13" destOrd="0" presId="urn:microsoft.com/office/officeart/2005/8/layout/target3"/>
    <dgm:cxn modelId="{7D3897FD-E3B7-4AF9-83E7-553DBC4832E1}" type="presParOf" srcId="{2D933DCE-BBEA-46A5-98BC-CA41A7DBB761}" destId="{AAB7E4A6-9D01-402C-9D7A-6D30767F0B58}" srcOrd="14" destOrd="0" presId="urn:microsoft.com/office/officeart/2005/8/layout/target3"/>
    <dgm:cxn modelId="{DDDE6BAB-A7F0-4FCB-B32F-DB27554BE844}" type="presParOf" srcId="{2D933DCE-BBEA-46A5-98BC-CA41A7DBB761}" destId="{359A210A-E8C9-4FD6-9BC7-434F4455A6B5}" srcOrd="15" destOrd="0" presId="urn:microsoft.com/office/officeart/2005/8/layout/target3"/>
    <dgm:cxn modelId="{8C9E1817-4057-4BEE-AE3A-7950B2F93B2A}" type="presParOf" srcId="{2D933DCE-BBEA-46A5-98BC-CA41A7DBB761}" destId="{36B74B1E-3C18-4C06-BA03-CB2EB266F8FF}" srcOrd="16" destOrd="0" presId="urn:microsoft.com/office/officeart/2005/8/layout/target3"/>
    <dgm:cxn modelId="{2DC66189-0121-48ED-80E8-35E2E9E32037}" type="presParOf" srcId="{2D933DCE-BBEA-46A5-98BC-CA41A7DBB761}" destId="{94413E88-B296-45A5-9057-6B5765B63A8F}" srcOrd="17" destOrd="0" presId="urn:microsoft.com/office/officeart/2005/8/layout/target3"/>
    <dgm:cxn modelId="{49C6BCA2-529B-4F9F-977E-E8F2BE4CF5B7}" type="presParOf" srcId="{2D933DCE-BBEA-46A5-98BC-CA41A7DBB761}" destId="{5A434D34-FA65-40B0-A4CE-3A1E2B14A215}" srcOrd="18" destOrd="0" presId="urn:microsoft.com/office/officeart/2005/8/layout/target3"/>
    <dgm:cxn modelId="{0298F304-77EC-412F-8538-91CE845575EF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328E2-9178-4AB6-9750-2AA4AA2EF59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8380DF-71B6-418F-893B-44D40B29F9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3C4CCEA-8E12-411D-8796-E1C9A58E8D6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D8CF548-7C81-45C9-B104-3E46EABC5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4/4d/World_population_density_map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World_population_density_map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učiva Domov – Voda</a:t>
            </a:r>
          </a:p>
          <a:p>
            <a:r>
              <a:rPr lang="cs-CZ" dirty="0" smtClean="0"/>
              <a:t>Tato prezentace může být brána jako písemné opakování, kdy žáci píší rovnou odpovědi vlastní papír.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i="1" u="sng" dirty="0" smtClean="0"/>
              <a:t>Skupina A</a:t>
            </a:r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1) </a:t>
            </a:r>
            <a:r>
              <a:rPr lang="cs-CZ" dirty="0" smtClean="0"/>
              <a:t>Vysvětli, co je DOMOV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i="1" u="sng" dirty="0" smtClean="0"/>
              <a:t>Skupina B </a:t>
            </a:r>
          </a:p>
          <a:p>
            <a:endParaRPr lang="cs-CZ" b="1" i="1" u="sng" dirty="0"/>
          </a:p>
          <a:p>
            <a:endParaRPr lang="cs-CZ" b="1" i="1" u="sng" dirty="0" smtClean="0"/>
          </a:p>
          <a:p>
            <a:r>
              <a:rPr lang="cs-CZ" b="1" i="1" u="sng" dirty="0" smtClean="0"/>
              <a:t>1</a:t>
            </a:r>
            <a:r>
              <a:rPr lang="cs-CZ" i="1" dirty="0" smtClean="0"/>
              <a:t>) Na jaké skupiny se dělí OBCE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258893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Opakování: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i="1" u="sng" dirty="0"/>
              <a:t>Skupina </a:t>
            </a:r>
            <a:r>
              <a:rPr lang="cs-CZ" b="1" i="1" u="sng" dirty="0" smtClean="0"/>
              <a:t>A</a:t>
            </a:r>
          </a:p>
          <a:p>
            <a:endParaRPr lang="cs-CZ" b="1" i="1" u="sng" dirty="0"/>
          </a:p>
          <a:p>
            <a:endParaRPr lang="cs-CZ" b="1" i="1" u="sng" dirty="0" smtClean="0"/>
          </a:p>
          <a:p>
            <a:r>
              <a:rPr lang="cs-CZ" b="1" dirty="0" smtClean="0"/>
              <a:t>2) </a:t>
            </a:r>
            <a:r>
              <a:rPr lang="cs-CZ" u="sng" dirty="0" smtClean="0"/>
              <a:t>Doplň kde žiješ</a:t>
            </a:r>
          </a:p>
          <a:p>
            <a:pPr marL="82296" indent="0">
              <a:buNone/>
            </a:pPr>
            <a:r>
              <a:rPr lang="cs-CZ" dirty="0" smtClean="0"/>
              <a:t>Obec </a:t>
            </a:r>
            <a:r>
              <a:rPr lang="cs-CZ" dirty="0"/>
              <a:t>– vesnice/město </a:t>
            </a:r>
            <a:r>
              <a:rPr lang="cs-CZ" dirty="0" smtClean="0"/>
              <a:t>Stát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Světadíl</a:t>
            </a:r>
            <a:endParaRPr lang="cs-CZ" b="1" i="1" u="sng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b="1" i="1" u="sng" dirty="0"/>
              <a:t>Skupina </a:t>
            </a:r>
            <a:r>
              <a:rPr lang="cs-CZ" b="1" i="1" u="sng" dirty="0" smtClean="0"/>
              <a:t>B</a:t>
            </a:r>
            <a:endParaRPr lang="cs-CZ" b="1" i="1" u="sng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2) </a:t>
            </a:r>
            <a:r>
              <a:rPr lang="cs-CZ" u="sng" dirty="0"/>
              <a:t>Doplň kde žiješ</a:t>
            </a:r>
          </a:p>
          <a:p>
            <a:pPr marL="82296" indent="0">
              <a:buNone/>
            </a:pPr>
            <a:r>
              <a:rPr lang="cs-CZ" dirty="0"/>
              <a:t>Obec – vesnice/město Stát</a:t>
            </a:r>
          </a:p>
          <a:p>
            <a:pPr marL="82296" indent="0">
              <a:buNone/>
            </a:pPr>
            <a:r>
              <a:rPr lang="cs-CZ" dirty="0"/>
              <a:t>Světadíl</a:t>
            </a:r>
            <a:endParaRPr lang="cs-CZ" b="1" i="1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1960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i="1" u="sng" dirty="0"/>
              <a:t>Skupina </a:t>
            </a:r>
            <a:r>
              <a:rPr lang="cs-CZ" b="1" i="1" u="sng" dirty="0" smtClean="0"/>
              <a:t>A</a:t>
            </a:r>
          </a:p>
          <a:p>
            <a:endParaRPr lang="cs-CZ" b="1" i="1" u="sng" dirty="0"/>
          </a:p>
          <a:p>
            <a:endParaRPr lang="cs-CZ" b="1" i="1" u="sng" dirty="0" smtClean="0"/>
          </a:p>
          <a:p>
            <a:endParaRPr lang="cs-CZ" b="1" i="1" u="sng" dirty="0"/>
          </a:p>
          <a:p>
            <a:pPr marL="82296" indent="0">
              <a:buNone/>
            </a:pPr>
            <a:r>
              <a:rPr lang="cs-CZ" b="1" i="1" u="sng" dirty="0" smtClean="0"/>
              <a:t>3) </a:t>
            </a:r>
            <a:r>
              <a:rPr lang="cs-CZ" u="sng" dirty="0" smtClean="0"/>
              <a:t>Kolik je na planetě lidí? </a:t>
            </a:r>
          </a:p>
          <a:p>
            <a:endParaRPr lang="cs-CZ" b="1" i="1" u="sng" dirty="0"/>
          </a:p>
          <a:p>
            <a:endParaRPr lang="cs-CZ" b="1" i="1" u="sng" dirty="0" smtClean="0"/>
          </a:p>
          <a:p>
            <a:endParaRPr lang="cs-CZ" b="1" i="1" u="sng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i="1" u="sng" dirty="0"/>
              <a:t>Skupina </a:t>
            </a:r>
            <a:r>
              <a:rPr lang="cs-CZ" b="1" i="1" u="sng" dirty="0" smtClean="0"/>
              <a:t>B</a:t>
            </a:r>
            <a:endParaRPr lang="cs-CZ" b="1" i="1" u="sng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3) </a:t>
            </a:r>
            <a:r>
              <a:rPr lang="cs-CZ" u="sng" dirty="0" smtClean="0"/>
              <a:t>Kolik je na planetě států?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620970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World population densit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8628112" cy="4292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33265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4) HUSTOTA </a:t>
            </a:r>
            <a:r>
              <a:rPr lang="cs-CZ" sz="2400" b="1" dirty="0">
                <a:solidFill>
                  <a:prstClr val="black"/>
                </a:solidFill>
              </a:rPr>
              <a:t>ZALIDNĚNÍ STÁTŮ V ROCE 2006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616" y="5057190"/>
            <a:ext cx="36364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prstClr val="black"/>
                </a:solidFill>
              </a:rPr>
              <a:t>Zdroj: www.wikipedia.org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15616" y="5303411"/>
            <a:ext cx="78360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4) Nejvyšší </a:t>
            </a:r>
            <a:r>
              <a:rPr lang="cs-CZ" b="1" dirty="0">
                <a:solidFill>
                  <a:prstClr val="black"/>
                </a:solidFill>
              </a:rPr>
              <a:t>hustota </a:t>
            </a:r>
            <a:r>
              <a:rPr lang="cs-CZ" b="1" dirty="0" smtClean="0">
                <a:solidFill>
                  <a:prstClr val="black"/>
                </a:solidFill>
              </a:rPr>
              <a:t>zalidnění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smtClean="0">
                <a:solidFill>
                  <a:prstClr val="black"/>
                </a:solidFill>
              </a:rPr>
              <a:t>– vypiš čtyři oblasti </a:t>
            </a:r>
            <a:r>
              <a:rPr lang="cs-CZ" dirty="0" smtClean="0">
                <a:solidFill>
                  <a:prstClr val="black"/>
                </a:solidFill>
              </a:rPr>
              <a:t>__________________________________________________________________________________________________________________________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8953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i="1" u="sng" dirty="0"/>
              <a:t>Skupina 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5) </a:t>
            </a:r>
            <a:r>
              <a:rPr lang="cs-CZ" u="sng" dirty="0" smtClean="0"/>
              <a:t>Napiš lidské rasy i s cizími názvy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i="1" u="sng" dirty="0"/>
              <a:t>Skupina </a:t>
            </a:r>
            <a:r>
              <a:rPr lang="cs-CZ" b="1" i="1" u="sng" dirty="0" smtClean="0"/>
              <a:t>B</a:t>
            </a:r>
            <a:endParaRPr lang="cs-CZ" b="1" i="1" u="sng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5</a:t>
            </a:r>
            <a:r>
              <a:rPr lang="cs-CZ" dirty="0" smtClean="0"/>
              <a:t>) </a:t>
            </a:r>
            <a:r>
              <a:rPr lang="cs-CZ" u="sng" dirty="0" smtClean="0"/>
              <a:t>Vypiš pět světových náboženství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728142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i="1" u="sng" dirty="0"/>
              <a:t>Skupina </a:t>
            </a:r>
            <a:r>
              <a:rPr lang="cs-CZ" b="1" i="1" u="sng" dirty="0" smtClean="0"/>
              <a:t>A</a:t>
            </a:r>
          </a:p>
          <a:p>
            <a:endParaRPr lang="cs-CZ" b="1" i="1" u="sng" dirty="0"/>
          </a:p>
          <a:p>
            <a:endParaRPr lang="cs-CZ" b="1" i="1" u="sng" dirty="0" smtClean="0"/>
          </a:p>
          <a:p>
            <a:endParaRPr lang="cs-CZ" b="1" i="1" u="sng" dirty="0"/>
          </a:p>
          <a:p>
            <a:r>
              <a:rPr lang="cs-CZ" b="1" i="1" u="sng" dirty="0" smtClean="0"/>
              <a:t>6) </a:t>
            </a:r>
            <a:r>
              <a:rPr lang="cs-CZ" u="sng" dirty="0" smtClean="0"/>
              <a:t>Práce s atlasem – vypiš oceány a moře, které obklopují Evropu</a:t>
            </a:r>
            <a:endParaRPr lang="cs-CZ" u="sng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i="1" u="sng" dirty="0"/>
              <a:t>Skupina </a:t>
            </a:r>
            <a:r>
              <a:rPr lang="cs-CZ" b="1" i="1" u="sng" dirty="0" smtClean="0"/>
              <a:t>B</a:t>
            </a:r>
            <a:endParaRPr lang="cs-CZ" b="1" i="1" u="sng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6) </a:t>
            </a:r>
            <a:r>
              <a:rPr lang="cs-CZ" b="1" i="1" u="sng" dirty="0"/>
              <a:t>) </a:t>
            </a:r>
            <a:r>
              <a:rPr lang="cs-CZ" u="sng" dirty="0"/>
              <a:t>Práce s atlasem </a:t>
            </a:r>
            <a:r>
              <a:rPr lang="cs-CZ" u="sng" dirty="0" smtClean="0"/>
              <a:t>- Vypiš oceány a moře, které obklopují Ameriku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1644064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– BONUSOVÝ ÚKOL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1340768"/>
            <a:ext cx="2520280" cy="79208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37800" y="3789040"/>
            <a:ext cx="2520280" cy="79208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87976" y="1484784"/>
            <a:ext cx="2203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Severní lesy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87976" y="3923474"/>
            <a:ext cx="2419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Tropické lesy 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312224" y="1179112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299547" y="2306219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12224" y="3465004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12224" y="4581128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134076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Těžba ¾ dřeva Země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42088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Nepřístupný terén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364502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Plíce planety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465313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Delší doba růstu stromu 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5328084" y="5877272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36096" y="602128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Mahagon, eben, balsa </a:t>
            </a:r>
          </a:p>
        </p:txBody>
      </p:sp>
    </p:spTree>
    <p:extLst>
      <p:ext uri="{BB962C8B-B14F-4D97-AF65-F5344CB8AC3E}">
        <p14:creationId xmlns:p14="http://schemas.microsoft.com/office/powerpoint/2010/main" xmlns="" val="170517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1. 3. 2 .2013].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2"/>
              </a:rPr>
              <a:t>http://cs.wikipedia.org/wiki/Soubor:World_population_density_map.PNG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</TotalTime>
  <Words>315</Words>
  <Application>Microsoft Office PowerPoint</Application>
  <PresentationFormat>Předvádění na obrazovce (4:3)</PresentationFormat>
  <Paragraphs>80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Anotace: </vt:lpstr>
      <vt:lpstr>Opakování: </vt:lpstr>
      <vt:lpstr>Opakování: </vt:lpstr>
      <vt:lpstr>Opakování</vt:lpstr>
      <vt:lpstr>Snímek 6</vt:lpstr>
      <vt:lpstr>Opakování</vt:lpstr>
      <vt:lpstr>Opakování</vt:lpstr>
      <vt:lpstr>Lesy – BONUSOVÝ ÚKOL  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Opakování:  DOMOV - VODA</dc:title>
  <dc:creator>user</dc:creator>
  <cp:lastModifiedBy>Ladka</cp:lastModifiedBy>
  <cp:revision>3</cp:revision>
  <dcterms:created xsi:type="dcterms:W3CDTF">2013-04-24T04:07:32Z</dcterms:created>
  <dcterms:modified xsi:type="dcterms:W3CDTF">2013-06-11T13:59:29Z</dcterms:modified>
</cp:coreProperties>
</file>