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63" r:id="rId3"/>
    <p:sldId id="257" r:id="rId4"/>
    <p:sldId id="258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2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VY_32_INOVACE_22_14_20  </a:t>
          </a:r>
          <a:r>
            <a:rPr lang="cs-CZ" sz="1200" baseline="0" dirty="0" smtClean="0"/>
            <a:t>Doprava 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2A5FF9-3D3B-4515-A4A1-8013C4905329}" type="presOf" srcId="{1D895EAB-76A7-41C6-9C6C-7D303AD4C23C}" destId="{94413E88-B296-45A5-9057-6B5765B63A8F}" srcOrd="1" destOrd="0" presId="urn:microsoft.com/office/officeart/2005/8/layout/target3"/>
    <dgm:cxn modelId="{2EDF5632-38F2-41EC-9196-7D2F149DFA05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420B898-2201-4757-B344-FF0ED8370959}" type="presOf" srcId="{ABD4D77B-BA54-4DFB-A762-4C734220F9AA}" destId="{A6703DA5-6D74-4C8B-9C82-31DC93531BC2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A128AA6-C892-4234-93FC-680DC25B1A03}" type="presOf" srcId="{1D895EAB-76A7-41C6-9C6C-7D303AD4C23C}" destId="{347D85BD-7382-4413-9298-D06CC996458A}" srcOrd="0" destOrd="0" presId="urn:microsoft.com/office/officeart/2005/8/layout/target3"/>
    <dgm:cxn modelId="{4733D158-91E7-497B-B477-10822705A330}" type="presOf" srcId="{ABD4D77B-BA54-4DFB-A762-4C734220F9AA}" destId="{AAB7E4A6-9D01-402C-9D7A-6D30767F0B58}" srcOrd="0" destOrd="0" presId="urn:microsoft.com/office/officeart/2005/8/layout/target3"/>
    <dgm:cxn modelId="{7A6E6801-223F-4327-BCEF-8263750B996B}" type="presOf" srcId="{A4836DAF-3E6B-4198-A089-B3C0D0384F2B}" destId="{4F0AD45D-7E6A-4C4A-90DF-90E27C4B175D}" srcOrd="0" destOrd="0" presId="urn:microsoft.com/office/officeart/2005/8/layout/target3"/>
    <dgm:cxn modelId="{1E320BF9-F5EB-4010-BADC-CB6BB6D49BA3}" type="presOf" srcId="{DAAD5A11-3EBC-47AE-AB1C-4F1B938732A7}" destId="{2D933DCE-BBEA-46A5-98BC-CA41A7DBB761}" srcOrd="0" destOrd="0" presId="urn:microsoft.com/office/officeart/2005/8/layout/target3"/>
    <dgm:cxn modelId="{4A2641D1-B44F-41EF-9D75-BE508BC0AEF7}" type="presOf" srcId="{A4836DAF-3E6B-4198-A089-B3C0D0384F2B}" destId="{36B74B1E-3C18-4C06-BA03-CB2EB266F8FF}" srcOrd="1" destOrd="0" presId="urn:microsoft.com/office/officeart/2005/8/layout/target3"/>
    <dgm:cxn modelId="{4769A354-D87C-4D08-B41C-ABC90AAA437D}" type="presOf" srcId="{FFA013E9-5C5D-404D-8688-08171EA7A387}" destId="{359A210A-E8C9-4FD6-9BC7-434F4455A6B5}" srcOrd="1" destOrd="0" presId="urn:microsoft.com/office/officeart/2005/8/layout/target3"/>
    <dgm:cxn modelId="{DD1FFBBE-C50C-43D9-B47A-391D51AB1876}" type="presOf" srcId="{D9242A4C-F33A-42E2-BFA4-EC80805DCD32}" destId="{5A434D34-FA65-40B0-A4CE-3A1E2B14A215}" srcOrd="1" destOrd="0" presId="urn:microsoft.com/office/officeart/2005/8/layout/target3"/>
    <dgm:cxn modelId="{515F4306-E503-4AF1-AAA1-12385F5B390A}" type="presOf" srcId="{D9242A4C-F33A-42E2-BFA4-EC80805DCD32}" destId="{7DDB6D97-C311-42E1-B77C-B194BAE75773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ACA50D49-672C-4220-A1BB-527E297AB73D}" type="presParOf" srcId="{2D933DCE-BBEA-46A5-98BC-CA41A7DBB761}" destId="{D3A73299-62A4-4767-8E25-C16133A0B902}" srcOrd="0" destOrd="0" presId="urn:microsoft.com/office/officeart/2005/8/layout/target3"/>
    <dgm:cxn modelId="{C12FD787-4535-4739-A685-90E3A1449C01}" type="presParOf" srcId="{2D933DCE-BBEA-46A5-98BC-CA41A7DBB761}" destId="{EE30B2AF-DDC9-42DB-9092-5595C6257A57}" srcOrd="1" destOrd="0" presId="urn:microsoft.com/office/officeart/2005/8/layout/target3"/>
    <dgm:cxn modelId="{48EE999C-CA54-47A8-9D0E-2C4007170B01}" type="presParOf" srcId="{2D933DCE-BBEA-46A5-98BC-CA41A7DBB761}" destId="{E1DA18CB-4B0A-4D0C-9459-15C4B327891F}" srcOrd="2" destOrd="0" presId="urn:microsoft.com/office/officeart/2005/8/layout/target3"/>
    <dgm:cxn modelId="{C08EB1FB-A48C-4C90-9793-18C24A80116E}" type="presParOf" srcId="{2D933DCE-BBEA-46A5-98BC-CA41A7DBB761}" destId="{29996EEB-8589-4AED-9C98-E2204A026234}" srcOrd="3" destOrd="0" presId="urn:microsoft.com/office/officeart/2005/8/layout/target3"/>
    <dgm:cxn modelId="{52B08E03-9A3A-48EB-BDFA-38DC3D58B93E}" type="presParOf" srcId="{2D933DCE-BBEA-46A5-98BC-CA41A7DBB761}" destId="{056AE7B2-579D-40D1-A57C-4E33BFED76BE}" srcOrd="4" destOrd="0" presId="urn:microsoft.com/office/officeart/2005/8/layout/target3"/>
    <dgm:cxn modelId="{D98664C4-DF58-416D-A05B-3112827AB7C0}" type="presParOf" srcId="{2D933DCE-BBEA-46A5-98BC-CA41A7DBB761}" destId="{4F0AD45D-7E6A-4C4A-90DF-90E27C4B175D}" srcOrd="5" destOrd="0" presId="urn:microsoft.com/office/officeart/2005/8/layout/target3"/>
    <dgm:cxn modelId="{7CC59A53-792C-4863-8D57-F609787F1EAB}" type="presParOf" srcId="{2D933DCE-BBEA-46A5-98BC-CA41A7DBB761}" destId="{1804A346-BBD3-438B-AE0F-7BEBB1E2AF96}" srcOrd="6" destOrd="0" presId="urn:microsoft.com/office/officeart/2005/8/layout/target3"/>
    <dgm:cxn modelId="{B0747151-BEA6-447C-9D47-33F9173CDAA4}" type="presParOf" srcId="{2D933DCE-BBEA-46A5-98BC-CA41A7DBB761}" destId="{60CB9877-708D-4C64-AA73-CFD3F3076BC2}" srcOrd="7" destOrd="0" presId="urn:microsoft.com/office/officeart/2005/8/layout/target3"/>
    <dgm:cxn modelId="{DF04A480-A0A7-4ED6-9CFF-B23B5E297106}" type="presParOf" srcId="{2D933DCE-BBEA-46A5-98BC-CA41A7DBB761}" destId="{347D85BD-7382-4413-9298-D06CC996458A}" srcOrd="8" destOrd="0" presId="urn:microsoft.com/office/officeart/2005/8/layout/target3"/>
    <dgm:cxn modelId="{DAB3C64A-3784-4198-BF29-7A4B2652698C}" type="presParOf" srcId="{2D933DCE-BBEA-46A5-98BC-CA41A7DBB761}" destId="{C4DD5B9C-4D9E-449D-A063-107A759DF3D1}" srcOrd="9" destOrd="0" presId="urn:microsoft.com/office/officeart/2005/8/layout/target3"/>
    <dgm:cxn modelId="{3DFBD944-B6E5-4D6D-9F94-C3938A6B47A7}" type="presParOf" srcId="{2D933DCE-BBEA-46A5-98BC-CA41A7DBB761}" destId="{CD515E15-5457-47F2-8109-A2A59D66C930}" srcOrd="10" destOrd="0" presId="urn:microsoft.com/office/officeart/2005/8/layout/target3"/>
    <dgm:cxn modelId="{D1B12C07-2497-49D0-BECF-D420C3A4F3C1}" type="presParOf" srcId="{2D933DCE-BBEA-46A5-98BC-CA41A7DBB761}" destId="{7DDB6D97-C311-42E1-B77C-B194BAE75773}" srcOrd="11" destOrd="0" presId="urn:microsoft.com/office/officeart/2005/8/layout/target3"/>
    <dgm:cxn modelId="{6E591A8B-2070-46D8-A791-F7F17574AF96}" type="presParOf" srcId="{2D933DCE-BBEA-46A5-98BC-CA41A7DBB761}" destId="{DE2B4424-17B1-4404-A13F-04051C43B79D}" srcOrd="12" destOrd="0" presId="urn:microsoft.com/office/officeart/2005/8/layout/target3"/>
    <dgm:cxn modelId="{50B8952E-8EE7-4AA7-9855-49A5F238DD4F}" type="presParOf" srcId="{2D933DCE-BBEA-46A5-98BC-CA41A7DBB761}" destId="{555607BD-8A1D-4EBB-825A-8C74A1FB0FFC}" srcOrd="13" destOrd="0" presId="urn:microsoft.com/office/officeart/2005/8/layout/target3"/>
    <dgm:cxn modelId="{FDAB1E4E-E639-4D78-A302-08F916FD308D}" type="presParOf" srcId="{2D933DCE-BBEA-46A5-98BC-CA41A7DBB761}" destId="{AAB7E4A6-9D01-402C-9D7A-6D30767F0B58}" srcOrd="14" destOrd="0" presId="urn:microsoft.com/office/officeart/2005/8/layout/target3"/>
    <dgm:cxn modelId="{3C1B1718-C671-4711-B299-B5E0EF32D7E9}" type="presParOf" srcId="{2D933DCE-BBEA-46A5-98BC-CA41A7DBB761}" destId="{359A210A-E8C9-4FD6-9BC7-434F4455A6B5}" srcOrd="15" destOrd="0" presId="urn:microsoft.com/office/officeart/2005/8/layout/target3"/>
    <dgm:cxn modelId="{773B07DB-DCC7-491E-B3C5-67A5D083FCD3}" type="presParOf" srcId="{2D933DCE-BBEA-46A5-98BC-CA41A7DBB761}" destId="{36B74B1E-3C18-4C06-BA03-CB2EB266F8FF}" srcOrd="16" destOrd="0" presId="urn:microsoft.com/office/officeart/2005/8/layout/target3"/>
    <dgm:cxn modelId="{C4119EAB-9B52-454E-BDF6-2708213EA5CC}" type="presParOf" srcId="{2D933DCE-BBEA-46A5-98BC-CA41A7DBB761}" destId="{94413E88-B296-45A5-9057-6B5765B63A8F}" srcOrd="17" destOrd="0" presId="urn:microsoft.com/office/officeart/2005/8/layout/target3"/>
    <dgm:cxn modelId="{80D91609-0014-4E13-BE39-23B7261CCB62}" type="presParOf" srcId="{2D933DCE-BBEA-46A5-98BC-CA41A7DBB761}" destId="{5A434D34-FA65-40B0-A4CE-3A1E2B14A215}" srcOrd="18" destOrd="0" presId="urn:microsoft.com/office/officeart/2005/8/layout/target3"/>
    <dgm:cxn modelId="{78966394-B36B-4AB3-8E49-0A5D11D08D57}" type="presParOf" srcId="{2D933DCE-BBEA-46A5-98BC-CA41A7DBB761}" destId="{A6703DA5-6D74-4C8B-9C82-31DC93531BC2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663972-4012-4C95-9619-F800B957ED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12639F-BEFC-4C27-88D4-DFE6E998DA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1C49CEB-F5F7-46DC-A7C1-3A902E7266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32BA4A4-0883-457C-8EAE-6285E88C3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1C49CEB-F5F7-46DC-A7C1-3A902E7266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32BA4A4-0883-457C-8EAE-6285E88C3A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1C49CEB-F5F7-46DC-A7C1-3A902E7266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32BA4A4-0883-457C-8EAE-6285E88C3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9CEB-F5F7-46DC-A7C1-3A902E7266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A4A4-0883-457C-8EAE-6285E88C3A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9CEB-F5F7-46DC-A7C1-3A902E7266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A4A4-0883-457C-8EAE-6285E88C3A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1C49CEB-F5F7-46DC-A7C1-3A902E7266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32BA4A4-0883-457C-8EAE-6285E88C3A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9CEB-F5F7-46DC-A7C1-3A902E7266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A4A4-0883-457C-8EAE-6285E88C3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1C49CEB-F5F7-46DC-A7C1-3A902E7266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32BA4A4-0883-457C-8EAE-6285E88C3A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1C49CEB-F5F7-46DC-A7C1-3A902E7266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32BA4A4-0883-457C-8EAE-6285E88C3A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9CEB-F5F7-46DC-A7C1-3A902E7266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A4A4-0883-457C-8EAE-6285E88C3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9CEB-F5F7-46DC-A7C1-3A902E7266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BA4A4-0883-457C-8EAE-6285E88C3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1C49CEB-F5F7-46DC-A7C1-3A902E72662F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32BA4A4-0883-457C-8EAE-6285E88C3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d/d4/MAN_bus_bensheim_100_1933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8/84/Cma.cgm.mozart.wmt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ma.cgm.mozart.wmt.jpg" TargetMode="External"/><Relationship Id="rId2" Type="http://schemas.openxmlformats.org/officeDocument/2006/relationships/hyperlink" Target="http://cs.wikipedia.org/wiki/Soubor:MAN_bus_bensheim_100_1933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Doprava</a:t>
            </a:r>
          </a:p>
          <a:p>
            <a:r>
              <a:rPr lang="cs-CZ" dirty="0" smtClean="0"/>
              <a:t>Slide 3 – 5 – teorie s využitím výukového rozhovoru</a:t>
            </a:r>
          </a:p>
          <a:p>
            <a:r>
              <a:rPr lang="cs-CZ" dirty="0" smtClean="0"/>
              <a:t>Slide 6 – samostatná práce žáka, poté společná kontrola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Pohyb dopravních prostředků na dopravních cestách</a:t>
            </a:r>
          </a:p>
          <a:p>
            <a:pPr algn="ctr"/>
            <a:r>
              <a:rPr lang="cs-CZ" b="1" dirty="0" smtClean="0"/>
              <a:t>Výsledkem je </a:t>
            </a:r>
            <a:r>
              <a:rPr lang="cs-CZ" b="1" u="sng" dirty="0" smtClean="0"/>
              <a:t>PŘEPRAVA</a:t>
            </a:r>
          </a:p>
          <a:p>
            <a:pPr algn="ctr"/>
            <a:endParaRPr lang="cs-CZ" b="1" u="sng" dirty="0"/>
          </a:p>
          <a:p>
            <a:pPr algn="ctr"/>
            <a:endParaRPr lang="cs-CZ" b="1" u="sng" dirty="0" smtClean="0"/>
          </a:p>
          <a:p>
            <a:pPr algn="ctr"/>
            <a:r>
              <a:rPr lang="cs-CZ" b="1" u="sng" dirty="0" smtClean="0"/>
              <a:t>DOPRAVA </a:t>
            </a:r>
            <a:endParaRPr lang="cs-CZ" b="1" u="sng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411760" y="4221088"/>
            <a:ext cx="1800200" cy="1440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211960" y="4221088"/>
            <a:ext cx="1656184" cy="1440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24128" y="4731961"/>
            <a:ext cx="2304256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63960" y="4733528"/>
            <a:ext cx="2304256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136488" y="490890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OSOBNÍ 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490890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NÁKLADNÍ 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4096502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7673280" cy="2836912"/>
          </a:xfrm>
        </p:spPr>
        <p:txBody>
          <a:bodyPr/>
          <a:lstStyle/>
          <a:p>
            <a:r>
              <a:rPr lang="cs-CZ" i="1" dirty="0" smtClean="0"/>
              <a:t>1</a:t>
            </a:r>
            <a:r>
              <a:rPr lang="cs-CZ" b="1" i="1" u="sng" dirty="0" smtClean="0"/>
              <a:t>) Osobní doprava</a:t>
            </a:r>
          </a:p>
          <a:p>
            <a:r>
              <a:rPr lang="cs-CZ" b="1" dirty="0" smtClean="0"/>
              <a:t>- </a:t>
            </a:r>
            <a:r>
              <a:rPr lang="cs-CZ" dirty="0" smtClean="0"/>
              <a:t>přeprava lidí do práce, žáků a studentů do škol </a:t>
            </a:r>
          </a:p>
          <a:p>
            <a:r>
              <a:rPr lang="cs-CZ" dirty="0" smtClean="0"/>
              <a:t>- </a:t>
            </a:r>
            <a:r>
              <a:rPr lang="cs-CZ" b="1" dirty="0" smtClean="0"/>
              <a:t>MHD</a:t>
            </a:r>
            <a:r>
              <a:rPr lang="cs-CZ" dirty="0" smtClean="0"/>
              <a:t> nebo </a:t>
            </a:r>
            <a:r>
              <a:rPr lang="cs-CZ" b="1" dirty="0" smtClean="0"/>
              <a:t>individuální doprava </a:t>
            </a:r>
            <a:r>
              <a:rPr lang="cs-CZ" dirty="0" smtClean="0"/>
              <a:t>(auta)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</a:t>
            </a:r>
            <a:r>
              <a:rPr lang="cs-CZ" b="1" dirty="0" smtClean="0"/>
              <a:t>veřejná hromadná doprava – </a:t>
            </a:r>
            <a:r>
              <a:rPr lang="cs-CZ" dirty="0" smtClean="0"/>
              <a:t>pravidelné linky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1150719" y="3120854"/>
            <a:ext cx="144016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Soubor:MAN bus bensheim 100 193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65104"/>
            <a:ext cx="2952328" cy="22142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6579350"/>
            <a:ext cx="27363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1484380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i="1" u="sng" dirty="0" smtClean="0"/>
              <a:t>2) nákladní doprava</a:t>
            </a:r>
          </a:p>
          <a:p>
            <a:r>
              <a:rPr lang="cs-CZ" dirty="0" smtClean="0"/>
              <a:t>- </a:t>
            </a:r>
            <a:r>
              <a:rPr lang="cs-CZ" b="1" dirty="0" smtClean="0"/>
              <a:t>přeprava nákladů </a:t>
            </a:r>
            <a:r>
              <a:rPr lang="cs-CZ" dirty="0" smtClean="0"/>
              <a:t>– nerostné suroviny, potraviny, textil, elektronika,….</a:t>
            </a:r>
          </a:p>
          <a:p>
            <a:r>
              <a:rPr lang="cs-CZ" dirty="0" smtClean="0"/>
              <a:t>- VNITROSTÁTNÍ a MEZINÁRODNÍ </a:t>
            </a:r>
          </a:p>
          <a:p>
            <a:r>
              <a:rPr lang="cs-CZ" dirty="0" smtClean="0"/>
              <a:t>- železniční, silniční, letecká, vodní</a:t>
            </a:r>
            <a:endParaRPr lang="cs-CZ" dirty="0"/>
          </a:p>
        </p:txBody>
      </p:sp>
      <p:pic>
        <p:nvPicPr>
          <p:cNvPr id="2050" name="Picture 2" descr="Soubor:Cma.cgm.mozart.wm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068960"/>
            <a:ext cx="2592288" cy="34583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8184" y="6527269"/>
            <a:ext cx="2376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1106169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 -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1) vypiš dopravní prostředky, které zajišťují hromadnou dopravu</a:t>
            </a:r>
          </a:p>
          <a:p>
            <a:r>
              <a:rPr lang="cs-CZ" dirty="0" smtClean="0"/>
              <a:t>2) Jak je zajištěna hromadná doprava v tvém </a:t>
            </a:r>
            <a:r>
              <a:rPr lang="cs-CZ" smtClean="0"/>
              <a:t>bydlišti?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2328314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err="1" smtClean="0"/>
              <a:t>Fraus</a:t>
            </a:r>
            <a:endParaRPr lang="cs-CZ" dirty="0" smtClean="0"/>
          </a:p>
          <a:p>
            <a:endParaRPr lang="cs-CZ" dirty="0" smtClean="0"/>
          </a:p>
          <a:p>
            <a:r>
              <a:rPr lang="cs-CZ" sz="1200" dirty="0" smtClean="0"/>
              <a:t>AUTOR NEUVEDEN,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1. 3. 2 .2013].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2"/>
              </a:rPr>
              <a:t>http://cs.wikipedia.org/wiki/Soubor:MAN_bus_bensheim_100_1933.jpg</a:t>
            </a:r>
            <a:endParaRPr lang="cs-CZ" sz="1200" dirty="0" smtClean="0"/>
          </a:p>
          <a:p>
            <a:r>
              <a:rPr lang="cs-CZ" sz="1200" dirty="0" smtClean="0"/>
              <a:t>AUTOR NEUVEDEN, 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3.2013]. Dostupný na WWW: </a:t>
            </a:r>
            <a:r>
              <a:rPr lang="cs-CZ" sz="1200" dirty="0" smtClean="0">
                <a:hlinkClick r:id="rId3"/>
              </a:rPr>
              <a:t>http://cs.wikipedia.org/wiki/Soubor:Cma.cgm.mozart.wmt.jpg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</TotalTime>
  <Words>273</Words>
  <Application>Microsoft Office PowerPoint</Application>
  <PresentationFormat>Předvádění na obrazovce (4:3)</PresentationFormat>
  <Paragraphs>41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Anotace: </vt:lpstr>
      <vt:lpstr>Doprava</vt:lpstr>
      <vt:lpstr>Doprava </vt:lpstr>
      <vt:lpstr>Doprava</vt:lpstr>
      <vt:lpstr>Samostatná práce - doprava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Doprava</dc:title>
  <dc:creator>user</dc:creator>
  <cp:lastModifiedBy>Ladka</cp:lastModifiedBy>
  <cp:revision>5</cp:revision>
  <dcterms:created xsi:type="dcterms:W3CDTF">2013-05-20T05:11:10Z</dcterms:created>
  <dcterms:modified xsi:type="dcterms:W3CDTF">2013-06-11T14:02:15Z</dcterms:modified>
</cp:coreProperties>
</file>