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62" r:id="rId3"/>
    <p:sldId id="257" r:id="rId4"/>
    <p:sldId id="258" r:id="rId5"/>
    <p:sldId id="260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422" autoAdjust="0"/>
    <p:restoredTop sz="94660"/>
  </p:normalViewPr>
  <p:slideViewPr>
    <p:cSldViewPr>
      <p:cViewPr varScale="1">
        <p:scale>
          <a:sx n="53" d="100"/>
          <a:sy n="53" d="100"/>
        </p:scale>
        <p:origin x="-12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VY_32_INOVACE_22_16_20  OPAKOVÁNÍ – ZEMĚDĚLSTVÍ – PRŮMYSL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A0A0D9-2B70-4110-B421-44925C1DA8C2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7509384-2099-4C00-9BE4-98A4A02639E1}" type="presOf" srcId="{1D895EAB-76A7-41C6-9C6C-7D303AD4C23C}" destId="{94413E88-B296-45A5-9057-6B5765B63A8F}" srcOrd="1" destOrd="0" presId="urn:microsoft.com/office/officeart/2005/8/layout/target3"/>
    <dgm:cxn modelId="{3E981622-5C80-4A2A-84B5-9BF31E06ED03}" type="presOf" srcId="{ABD4D77B-BA54-4DFB-A762-4C734220F9AA}" destId="{AAB7E4A6-9D01-402C-9D7A-6D30767F0B58}" srcOrd="0" destOrd="0" presId="urn:microsoft.com/office/officeart/2005/8/layout/target3"/>
    <dgm:cxn modelId="{26A95606-FF95-4CCE-A301-C400B2001B5D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8E0E14-07EF-4844-A879-4EAD4D1F2906}" type="presOf" srcId="{A4836DAF-3E6B-4198-A089-B3C0D0384F2B}" destId="{4F0AD45D-7E6A-4C4A-90DF-90E27C4B175D}" srcOrd="0" destOrd="0" presId="urn:microsoft.com/office/officeart/2005/8/layout/target3"/>
    <dgm:cxn modelId="{4D8B25AC-CCEF-43FD-82F9-DE043B1007C3}" type="presOf" srcId="{D9242A4C-F33A-42E2-BFA4-EC80805DCD32}" destId="{7DDB6D97-C311-42E1-B77C-B194BAE75773}" srcOrd="0" destOrd="0" presId="urn:microsoft.com/office/officeart/2005/8/layout/target3"/>
    <dgm:cxn modelId="{9FD90CB4-C227-439C-B2F6-C1FF03C94723}" type="presOf" srcId="{FFA013E9-5C5D-404D-8688-08171EA7A387}" destId="{359A210A-E8C9-4FD6-9BC7-434F4455A6B5}" srcOrd="1" destOrd="0" presId="urn:microsoft.com/office/officeart/2005/8/layout/target3"/>
    <dgm:cxn modelId="{57C3B270-4B9D-44EE-BF5E-31753C935759}" type="presOf" srcId="{A4836DAF-3E6B-4198-A089-B3C0D0384F2B}" destId="{36B74B1E-3C18-4C06-BA03-CB2EB266F8FF}" srcOrd="1" destOrd="0" presId="urn:microsoft.com/office/officeart/2005/8/layout/target3"/>
    <dgm:cxn modelId="{3A182118-80FB-46C1-8CC1-E1C61E81AE4B}" type="presOf" srcId="{ABD4D77B-BA54-4DFB-A762-4C734220F9AA}" destId="{A6703DA5-6D74-4C8B-9C82-31DC93531BC2}" srcOrd="1" destOrd="0" presId="urn:microsoft.com/office/officeart/2005/8/layout/target3"/>
    <dgm:cxn modelId="{35A474F2-607F-4870-BFAB-8AC580553618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E8EA6621-D7A7-4854-BEA3-611C480A87B1}" type="presOf" srcId="{1D895EAB-76A7-41C6-9C6C-7D303AD4C23C}" destId="{347D85BD-7382-4413-9298-D06CC996458A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3BD4433-3EFA-4DDC-A6A9-3DD856E4EEF9}" type="presParOf" srcId="{2D933DCE-BBEA-46A5-98BC-CA41A7DBB761}" destId="{D3A73299-62A4-4767-8E25-C16133A0B902}" srcOrd="0" destOrd="0" presId="urn:microsoft.com/office/officeart/2005/8/layout/target3"/>
    <dgm:cxn modelId="{11EE643D-EC80-4606-80BB-558072F0A309}" type="presParOf" srcId="{2D933DCE-BBEA-46A5-98BC-CA41A7DBB761}" destId="{EE30B2AF-DDC9-42DB-9092-5595C6257A57}" srcOrd="1" destOrd="0" presId="urn:microsoft.com/office/officeart/2005/8/layout/target3"/>
    <dgm:cxn modelId="{37800BEC-31C0-4215-A7D5-D93FA1AC5DBB}" type="presParOf" srcId="{2D933DCE-BBEA-46A5-98BC-CA41A7DBB761}" destId="{E1DA18CB-4B0A-4D0C-9459-15C4B327891F}" srcOrd="2" destOrd="0" presId="urn:microsoft.com/office/officeart/2005/8/layout/target3"/>
    <dgm:cxn modelId="{ECAA967E-971B-47A9-9985-17FCDB25B486}" type="presParOf" srcId="{2D933DCE-BBEA-46A5-98BC-CA41A7DBB761}" destId="{29996EEB-8589-4AED-9C98-E2204A026234}" srcOrd="3" destOrd="0" presId="urn:microsoft.com/office/officeart/2005/8/layout/target3"/>
    <dgm:cxn modelId="{181C8757-53B9-4A94-9644-F9ABDEDBF9C5}" type="presParOf" srcId="{2D933DCE-BBEA-46A5-98BC-CA41A7DBB761}" destId="{056AE7B2-579D-40D1-A57C-4E33BFED76BE}" srcOrd="4" destOrd="0" presId="urn:microsoft.com/office/officeart/2005/8/layout/target3"/>
    <dgm:cxn modelId="{7D1B890E-EC0F-46B8-8717-78A3059C5844}" type="presParOf" srcId="{2D933DCE-BBEA-46A5-98BC-CA41A7DBB761}" destId="{4F0AD45D-7E6A-4C4A-90DF-90E27C4B175D}" srcOrd="5" destOrd="0" presId="urn:microsoft.com/office/officeart/2005/8/layout/target3"/>
    <dgm:cxn modelId="{BEE7F215-BE41-4E16-B60F-37509DC6C10B}" type="presParOf" srcId="{2D933DCE-BBEA-46A5-98BC-CA41A7DBB761}" destId="{1804A346-BBD3-438B-AE0F-7BEBB1E2AF96}" srcOrd="6" destOrd="0" presId="urn:microsoft.com/office/officeart/2005/8/layout/target3"/>
    <dgm:cxn modelId="{66420A34-95FE-4C59-A748-107E67FC82F5}" type="presParOf" srcId="{2D933DCE-BBEA-46A5-98BC-CA41A7DBB761}" destId="{60CB9877-708D-4C64-AA73-CFD3F3076BC2}" srcOrd="7" destOrd="0" presId="urn:microsoft.com/office/officeart/2005/8/layout/target3"/>
    <dgm:cxn modelId="{ED4A9CAB-A4AE-4E94-B239-05000DDC528B}" type="presParOf" srcId="{2D933DCE-BBEA-46A5-98BC-CA41A7DBB761}" destId="{347D85BD-7382-4413-9298-D06CC996458A}" srcOrd="8" destOrd="0" presId="urn:microsoft.com/office/officeart/2005/8/layout/target3"/>
    <dgm:cxn modelId="{71B55348-2AF1-4B1D-9498-1A47376AC0FB}" type="presParOf" srcId="{2D933DCE-BBEA-46A5-98BC-CA41A7DBB761}" destId="{C4DD5B9C-4D9E-449D-A063-107A759DF3D1}" srcOrd="9" destOrd="0" presId="urn:microsoft.com/office/officeart/2005/8/layout/target3"/>
    <dgm:cxn modelId="{E38BEDA1-31EC-4B32-9170-81D01251AF16}" type="presParOf" srcId="{2D933DCE-BBEA-46A5-98BC-CA41A7DBB761}" destId="{CD515E15-5457-47F2-8109-A2A59D66C930}" srcOrd="10" destOrd="0" presId="urn:microsoft.com/office/officeart/2005/8/layout/target3"/>
    <dgm:cxn modelId="{148D45D2-DE31-4406-A343-9C5C3C99D0FC}" type="presParOf" srcId="{2D933DCE-BBEA-46A5-98BC-CA41A7DBB761}" destId="{7DDB6D97-C311-42E1-B77C-B194BAE75773}" srcOrd="11" destOrd="0" presId="urn:microsoft.com/office/officeart/2005/8/layout/target3"/>
    <dgm:cxn modelId="{F20CC78B-971C-4003-AF74-A62EA9F1D91D}" type="presParOf" srcId="{2D933DCE-BBEA-46A5-98BC-CA41A7DBB761}" destId="{DE2B4424-17B1-4404-A13F-04051C43B79D}" srcOrd="12" destOrd="0" presId="urn:microsoft.com/office/officeart/2005/8/layout/target3"/>
    <dgm:cxn modelId="{10EC1E57-F620-49DC-B88A-431B677CDD12}" type="presParOf" srcId="{2D933DCE-BBEA-46A5-98BC-CA41A7DBB761}" destId="{555607BD-8A1D-4EBB-825A-8C74A1FB0FFC}" srcOrd="13" destOrd="0" presId="urn:microsoft.com/office/officeart/2005/8/layout/target3"/>
    <dgm:cxn modelId="{17B28D46-A32E-42D2-8BC9-3B555F75D1CA}" type="presParOf" srcId="{2D933DCE-BBEA-46A5-98BC-CA41A7DBB761}" destId="{AAB7E4A6-9D01-402C-9D7A-6D30767F0B58}" srcOrd="14" destOrd="0" presId="urn:microsoft.com/office/officeart/2005/8/layout/target3"/>
    <dgm:cxn modelId="{543EA55E-F662-4565-B686-34057EBE955C}" type="presParOf" srcId="{2D933DCE-BBEA-46A5-98BC-CA41A7DBB761}" destId="{359A210A-E8C9-4FD6-9BC7-434F4455A6B5}" srcOrd="15" destOrd="0" presId="urn:microsoft.com/office/officeart/2005/8/layout/target3"/>
    <dgm:cxn modelId="{144293E0-8C66-4628-8A02-D4A50261968D}" type="presParOf" srcId="{2D933DCE-BBEA-46A5-98BC-CA41A7DBB761}" destId="{36B74B1E-3C18-4C06-BA03-CB2EB266F8FF}" srcOrd="16" destOrd="0" presId="urn:microsoft.com/office/officeart/2005/8/layout/target3"/>
    <dgm:cxn modelId="{146AEBE2-2FA5-4E4C-BB74-A95BD5464984}" type="presParOf" srcId="{2D933DCE-BBEA-46A5-98BC-CA41A7DBB761}" destId="{94413E88-B296-45A5-9057-6B5765B63A8F}" srcOrd="17" destOrd="0" presId="urn:microsoft.com/office/officeart/2005/8/layout/target3"/>
    <dgm:cxn modelId="{3067B9FB-E677-41F3-B753-359180EF5299}" type="presParOf" srcId="{2D933DCE-BBEA-46A5-98BC-CA41A7DBB761}" destId="{5A434D34-FA65-40B0-A4CE-3A1E2B14A215}" srcOrd="18" destOrd="0" presId="urn:microsoft.com/office/officeart/2005/8/layout/target3"/>
    <dgm:cxn modelId="{6187FA7B-70DF-42F2-9234-6A5C767E4AEF}" type="presParOf" srcId="{2D933DCE-BBEA-46A5-98BC-CA41A7DBB761}" destId="{A6703DA5-6D74-4C8B-9C82-31DC93531BC2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DF5AC9-5BE7-4BDB-BCB2-C0D5D0A2116F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D3E6C7-3567-4B10-842F-660CDF1C15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E365A2D-5E3A-4B6C-9FD7-FD1CB358B176}" type="datetimeFigureOut">
              <a:rPr lang="cs-CZ" smtClean="0"/>
              <a:pPr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0247120-768F-424D-96B9-CF706B94F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</a:t>
            </a:r>
            <a:r>
              <a:rPr lang="cs-CZ" dirty="0" smtClean="0"/>
              <a:t>Zemědělství – Průmysl </a:t>
            </a:r>
            <a:endParaRPr lang="cs-CZ" dirty="0" smtClean="0"/>
          </a:p>
          <a:p>
            <a:r>
              <a:rPr lang="cs-CZ" dirty="0" smtClean="0"/>
              <a:t>Tato prezentace může být brána jako písemné opakování, kdy žáci píší rovnou odpovědi vlastní papír.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636912"/>
            <a:ext cx="7467600" cy="262088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1) </a:t>
            </a:r>
            <a:r>
              <a:rPr lang="cs-CZ" b="1" i="1" u="sng" dirty="0" smtClean="0"/>
              <a:t>Vyber faktory, které ovlivňují zemědělství:</a:t>
            </a:r>
          </a:p>
          <a:p>
            <a:pPr lvl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lima</a:t>
            </a:r>
          </a:p>
          <a:p>
            <a:pPr lvl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nožství oxidu uhličitého v ovzduší</a:t>
            </a:r>
          </a:p>
          <a:p>
            <a:pPr lvl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Kvalita půdy</a:t>
            </a:r>
          </a:p>
          <a:p>
            <a:pPr lvl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Stupeň mechanizace </a:t>
            </a:r>
          </a:p>
          <a:p>
            <a:pPr lvl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Početnost rodiny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3465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7467600" cy="38450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/>
              <a:t>2) Urči pravdivost tvrzení:</a:t>
            </a:r>
          </a:p>
          <a:p>
            <a:pPr marL="0" indent="0">
              <a:buNone/>
            </a:pPr>
            <a:r>
              <a:rPr lang="cs-CZ" dirty="0" smtClean="0"/>
              <a:t>A) Pro zemědělství je důležitým faktorem sezónnost ANO – NE</a:t>
            </a:r>
          </a:p>
          <a:p>
            <a:pPr marL="0" indent="0">
              <a:buNone/>
            </a:pPr>
            <a:r>
              <a:rPr lang="cs-CZ" dirty="0" smtClean="0"/>
              <a:t>B) Ve vyspělých státech pracuje v zemědělství 80 – 95 % obyvatel ANO – NE</a:t>
            </a:r>
          </a:p>
          <a:p>
            <a:pPr marL="0" indent="0">
              <a:buNone/>
            </a:pPr>
            <a:r>
              <a:rPr lang="cs-CZ" dirty="0" smtClean="0"/>
              <a:t>C) Nerostná surovina je voda a sluneční záření ANO – NE</a:t>
            </a:r>
          </a:p>
          <a:p>
            <a:pPr marL="0" indent="0">
              <a:buNone/>
            </a:pPr>
            <a:r>
              <a:rPr lang="cs-CZ" dirty="0" smtClean="0"/>
              <a:t>D) Rostlinná výroba se zabývá pěstováním zvířat ANO – NE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31148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2420888"/>
            <a:ext cx="7467600" cy="24048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3) </a:t>
            </a:r>
            <a:r>
              <a:rPr lang="cs-CZ" b="1" i="1" u="sng" dirty="0" smtClean="0"/>
              <a:t>Vysvětli:</a:t>
            </a:r>
          </a:p>
          <a:p>
            <a:r>
              <a:rPr lang="cs-CZ" dirty="0" smtClean="0"/>
              <a:t>A) JZD </a:t>
            </a:r>
          </a:p>
          <a:p>
            <a:r>
              <a:rPr lang="cs-CZ" dirty="0" smtClean="0"/>
              <a:t>B) dělení průmyslu (oba typy)</a:t>
            </a:r>
          </a:p>
          <a:p>
            <a:r>
              <a:rPr lang="cs-CZ" dirty="0" smtClean="0"/>
              <a:t>C) které obory patří do spotřebního průmyslu (4) </a:t>
            </a:r>
          </a:p>
          <a:p>
            <a:r>
              <a:rPr lang="cs-CZ" dirty="0" smtClean="0"/>
              <a:t>D) slitina bronzu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95994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s atlasem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924944"/>
            <a:ext cx="7467600" cy="146876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A) vypiš pět průmyslových oblastí světa</a:t>
            </a:r>
          </a:p>
          <a:p>
            <a:r>
              <a:rPr lang="cs-CZ" dirty="0" smtClean="0"/>
              <a:t>B) Vypiš oblasti pěstování rýže (3) </a:t>
            </a:r>
          </a:p>
          <a:p>
            <a:r>
              <a:rPr lang="cs-CZ" dirty="0" smtClean="0"/>
              <a:t>C) vypiš oblasti chovu skotu (3)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801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</a:t>
            </a:r>
            <a:r>
              <a:rPr lang="cs-CZ" dirty="0" smtClean="0"/>
              <a:t>gymnázia, </a:t>
            </a:r>
            <a:r>
              <a:rPr lang="cs-CZ" dirty="0"/>
              <a:t>2003, </a:t>
            </a:r>
            <a:r>
              <a:rPr lang="cs-CZ" dirty="0" err="1" smtClean="0"/>
              <a:t>Fraus</a:t>
            </a:r>
            <a:endParaRPr lang="cs-CZ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</TotalTime>
  <Words>260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Anotace: </vt:lpstr>
      <vt:lpstr>Opakování </vt:lpstr>
      <vt:lpstr>Opakování </vt:lpstr>
      <vt:lpstr>Opakování</vt:lpstr>
      <vt:lpstr>Práce s atlasem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– zemědělství - průmysl</dc:title>
  <dc:creator>user</dc:creator>
  <cp:lastModifiedBy>Ladka</cp:lastModifiedBy>
  <cp:revision>3</cp:revision>
  <dcterms:created xsi:type="dcterms:W3CDTF">2013-05-13T10:50:41Z</dcterms:created>
  <dcterms:modified xsi:type="dcterms:W3CDTF">2013-06-11T14:29:09Z</dcterms:modified>
</cp:coreProperties>
</file>