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1.xml" ContentType="application/vnd.openxmlformats-officedocument.drawingml.diagram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8"/>
  </p:notesMasterIdLst>
  <p:sldIdLst>
    <p:sldId id="262" r:id="rId2"/>
    <p:sldId id="263" r:id="rId3"/>
    <p:sldId id="257" r:id="rId4"/>
    <p:sldId id="258" r:id="rId5"/>
    <p:sldId id="259" r:id="rId6"/>
    <p:sldId id="261" r:id="rId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53" d="100"/>
          <a:sy n="53" d="100"/>
        </p:scale>
        <p:origin x="-123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DAAD5A11-3EBC-47AE-AB1C-4F1B938732A7}" type="doc">
      <dgm:prSet loTypeId="urn:microsoft.com/office/officeart/2005/8/layout/target3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FFA013E9-5C5D-404D-8688-08171EA7A387}">
      <dgm:prSet phldrT="[Text]" custT="1"/>
      <dgm:spPr/>
      <dgm:t>
        <a:bodyPr/>
        <a:lstStyle/>
        <a:p>
          <a:pPr algn="l"/>
          <a:r>
            <a:rPr lang="cs-CZ" sz="1200" dirty="0" smtClean="0"/>
            <a:t>NÁZEV ŠKOLY: Základní škola a Mateřská škola Nedvědice, okres Brno – venkov, příspěvková organizace </a:t>
          </a:r>
          <a:endParaRPr lang="cs-CZ" sz="1200" dirty="0"/>
        </a:p>
      </dgm:t>
    </dgm:pt>
    <dgm:pt modelId="{21AEB457-3378-4229-AB40-4E994A8F4ECE}" type="sibTrans" cxnId="{518099A6-7684-423A-A846-BA4BAD340A92}">
      <dgm:prSet/>
      <dgm:spPr/>
      <dgm:t>
        <a:bodyPr/>
        <a:lstStyle/>
        <a:p>
          <a:endParaRPr lang="cs-CZ"/>
        </a:p>
      </dgm:t>
    </dgm:pt>
    <dgm:pt modelId="{1B7DEDFA-99C9-4AB3-BF71-AAD457E2A0F0}" type="parTrans" cxnId="{518099A6-7684-423A-A846-BA4BAD340A92}">
      <dgm:prSet/>
      <dgm:spPr/>
      <dgm:t>
        <a:bodyPr/>
        <a:lstStyle/>
        <a:p>
          <a:endParaRPr lang="cs-CZ"/>
        </a:p>
      </dgm:t>
    </dgm:pt>
    <dgm:pt modelId="{A4836DAF-3E6B-4198-A089-B3C0D0384F2B}">
      <dgm:prSet phldrT="[Text]" custT="1"/>
      <dgm:spPr/>
      <dgm:t>
        <a:bodyPr/>
        <a:lstStyle/>
        <a:p>
          <a:pPr algn="l"/>
          <a:r>
            <a:rPr lang="cs-CZ" sz="1200" dirty="0" smtClean="0"/>
            <a:t>AUTOR: Mgr. Ladislava Kobzová </a:t>
          </a:r>
          <a:endParaRPr lang="cs-CZ" sz="1200" dirty="0"/>
        </a:p>
      </dgm:t>
    </dgm:pt>
    <dgm:pt modelId="{25349BB8-8767-4DFD-A7A6-CAA0F89787D4}" type="parTrans" cxnId="{07F8B321-4601-47F8-9FC7-9285D49D4F39}">
      <dgm:prSet/>
      <dgm:spPr/>
      <dgm:t>
        <a:bodyPr/>
        <a:lstStyle/>
        <a:p>
          <a:endParaRPr lang="cs-CZ"/>
        </a:p>
      </dgm:t>
    </dgm:pt>
    <dgm:pt modelId="{BBC1BC97-A9EC-4C3D-ADAF-532BBD85B7D8}" type="sibTrans" cxnId="{07F8B321-4601-47F8-9FC7-9285D49D4F39}">
      <dgm:prSet/>
      <dgm:spPr/>
      <dgm:t>
        <a:bodyPr/>
        <a:lstStyle/>
        <a:p>
          <a:endParaRPr lang="cs-CZ"/>
        </a:p>
      </dgm:t>
    </dgm:pt>
    <dgm:pt modelId="{1D895EAB-76A7-41C6-9C6C-7D303AD4C23C}">
      <dgm:prSet phldrT="[Text]" custT="1"/>
      <dgm:spPr/>
      <dgm:t>
        <a:bodyPr/>
        <a:lstStyle/>
        <a:p>
          <a:pPr algn="l"/>
          <a:r>
            <a:rPr lang="cs-CZ" sz="1200" dirty="0" smtClean="0"/>
            <a:t>NÁZEV:  </a:t>
          </a:r>
          <a:r>
            <a:rPr lang="cs-CZ" sz="1200" baseline="0" dirty="0" smtClean="0"/>
            <a:t>VY_32_INOVACE_22_17_20  Služby </a:t>
          </a:r>
          <a:endParaRPr lang="cs-CZ" sz="1200" dirty="0"/>
        </a:p>
      </dgm:t>
    </dgm:pt>
    <dgm:pt modelId="{87FE4BC2-61B7-471C-8B78-5D86641E63A8}" type="parTrans" cxnId="{B2C82355-7050-49C5-8F88-162BEDA66003}">
      <dgm:prSet/>
      <dgm:spPr/>
      <dgm:t>
        <a:bodyPr/>
        <a:lstStyle/>
        <a:p>
          <a:endParaRPr lang="cs-CZ"/>
        </a:p>
      </dgm:t>
    </dgm:pt>
    <dgm:pt modelId="{C4D425EA-0E87-49C8-84AC-AC71AFF482DE}" type="sibTrans" cxnId="{B2C82355-7050-49C5-8F88-162BEDA66003}">
      <dgm:prSet/>
      <dgm:spPr/>
      <dgm:t>
        <a:bodyPr/>
        <a:lstStyle/>
        <a:p>
          <a:endParaRPr lang="cs-CZ"/>
        </a:p>
      </dgm:t>
    </dgm:pt>
    <dgm:pt modelId="{ABD4D77B-BA54-4DFB-A762-4C734220F9AA}">
      <dgm:prSet phldrT="[Text]" custT="1"/>
      <dgm:spPr/>
      <dgm:t>
        <a:bodyPr/>
        <a:lstStyle/>
        <a:p>
          <a:pPr algn="l"/>
          <a:r>
            <a:rPr lang="cs-CZ" sz="1200" dirty="0" smtClean="0"/>
            <a:t>ČÍSLO PROJEKTU: 2674/21/7.1.4/2011  </a:t>
          </a:r>
          <a:endParaRPr lang="cs-CZ" sz="1200" dirty="0"/>
        </a:p>
      </dgm:t>
    </dgm:pt>
    <dgm:pt modelId="{820AB950-D65D-44AA-960C-BF27BDEDE2CC}" type="sibTrans" cxnId="{4D19ECE5-F235-4617-A551-7E73DEE1DBCB}">
      <dgm:prSet/>
      <dgm:spPr/>
      <dgm:t>
        <a:bodyPr/>
        <a:lstStyle/>
        <a:p>
          <a:endParaRPr lang="cs-CZ"/>
        </a:p>
      </dgm:t>
    </dgm:pt>
    <dgm:pt modelId="{B23C100F-6F07-4054-865D-A83554B9640D}" type="parTrans" cxnId="{4D19ECE5-F235-4617-A551-7E73DEE1DBCB}">
      <dgm:prSet/>
      <dgm:spPr/>
      <dgm:t>
        <a:bodyPr/>
        <a:lstStyle/>
        <a:p>
          <a:endParaRPr lang="cs-CZ"/>
        </a:p>
      </dgm:t>
    </dgm:pt>
    <dgm:pt modelId="{D9242A4C-F33A-42E2-BFA4-EC80805DCD32}">
      <dgm:prSet phldrT="[Text]" custT="1"/>
      <dgm:spPr/>
      <dgm:t>
        <a:bodyPr/>
        <a:lstStyle/>
        <a:p>
          <a:pPr algn="l"/>
          <a:r>
            <a:rPr lang="cs-CZ" sz="1200" dirty="0" smtClean="0"/>
            <a:t>TÉMA</a:t>
          </a:r>
          <a:r>
            <a:rPr lang="cs-CZ" sz="1000" dirty="0" smtClean="0"/>
            <a:t>:  JAK LIDÉ ŽIJÍ NA ZEMI </a:t>
          </a:r>
          <a:r>
            <a:rPr lang="cs-CZ" sz="1400" dirty="0" smtClean="0"/>
            <a:t> </a:t>
          </a:r>
          <a:endParaRPr lang="cs-CZ" sz="1400" dirty="0"/>
        </a:p>
      </dgm:t>
    </dgm:pt>
    <dgm:pt modelId="{A72F31FF-F91E-4CC5-B39B-84CB78F86E6F}" type="sibTrans" cxnId="{FD86FBFE-660C-4329-9810-D4C37BBE3277}">
      <dgm:prSet/>
      <dgm:spPr/>
      <dgm:t>
        <a:bodyPr/>
        <a:lstStyle/>
        <a:p>
          <a:endParaRPr lang="cs-CZ"/>
        </a:p>
      </dgm:t>
    </dgm:pt>
    <dgm:pt modelId="{5519F7B6-B010-4CFE-B121-A5CCD896A478}" type="parTrans" cxnId="{FD86FBFE-660C-4329-9810-D4C37BBE3277}">
      <dgm:prSet/>
      <dgm:spPr/>
      <dgm:t>
        <a:bodyPr/>
        <a:lstStyle/>
        <a:p>
          <a:endParaRPr lang="cs-CZ"/>
        </a:p>
      </dgm:t>
    </dgm:pt>
    <dgm:pt modelId="{2D933DCE-BBEA-46A5-98BC-CA41A7DBB761}" type="pres">
      <dgm:prSet presAssocID="{DAAD5A11-3EBC-47AE-AB1C-4F1B938732A7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D3A73299-62A4-4767-8E25-C16133A0B902}" type="pres">
      <dgm:prSet presAssocID="{FFA013E9-5C5D-404D-8688-08171EA7A387}" presName="circle1" presStyleLbl="node1" presStyleIdx="0" presStyleCnt="5"/>
      <dgm:spPr/>
    </dgm:pt>
    <dgm:pt modelId="{EE30B2AF-DDC9-42DB-9092-5595C6257A57}" type="pres">
      <dgm:prSet presAssocID="{FFA013E9-5C5D-404D-8688-08171EA7A387}" presName="space" presStyleCnt="0"/>
      <dgm:spPr/>
    </dgm:pt>
    <dgm:pt modelId="{E1DA18CB-4B0A-4D0C-9459-15C4B327891F}" type="pres">
      <dgm:prSet presAssocID="{FFA013E9-5C5D-404D-8688-08171EA7A387}" presName="rect1" presStyleLbl="alignAcc1" presStyleIdx="0" presStyleCnt="5"/>
      <dgm:spPr/>
      <dgm:t>
        <a:bodyPr/>
        <a:lstStyle/>
        <a:p>
          <a:endParaRPr lang="cs-CZ"/>
        </a:p>
      </dgm:t>
    </dgm:pt>
    <dgm:pt modelId="{29996EEB-8589-4AED-9C98-E2204A026234}" type="pres">
      <dgm:prSet presAssocID="{A4836DAF-3E6B-4198-A089-B3C0D0384F2B}" presName="vertSpace2" presStyleLbl="node1" presStyleIdx="0" presStyleCnt="5"/>
      <dgm:spPr/>
    </dgm:pt>
    <dgm:pt modelId="{056AE7B2-579D-40D1-A57C-4E33BFED76BE}" type="pres">
      <dgm:prSet presAssocID="{A4836DAF-3E6B-4198-A089-B3C0D0384F2B}" presName="circle2" presStyleLbl="node1" presStyleIdx="1" presStyleCnt="5"/>
      <dgm:spPr/>
    </dgm:pt>
    <dgm:pt modelId="{4F0AD45D-7E6A-4C4A-90DF-90E27C4B175D}" type="pres">
      <dgm:prSet presAssocID="{A4836DAF-3E6B-4198-A089-B3C0D0384F2B}" presName="rect2" presStyleLbl="alignAcc1" presStyleIdx="1" presStyleCnt="5"/>
      <dgm:spPr/>
      <dgm:t>
        <a:bodyPr/>
        <a:lstStyle/>
        <a:p>
          <a:endParaRPr lang="cs-CZ"/>
        </a:p>
      </dgm:t>
    </dgm:pt>
    <dgm:pt modelId="{1804A346-BBD3-438B-AE0F-7BEBB1E2AF96}" type="pres">
      <dgm:prSet presAssocID="{1D895EAB-76A7-41C6-9C6C-7D303AD4C23C}" presName="vertSpace3" presStyleLbl="node1" presStyleIdx="1" presStyleCnt="5"/>
      <dgm:spPr/>
    </dgm:pt>
    <dgm:pt modelId="{60CB9877-708D-4C64-AA73-CFD3F3076BC2}" type="pres">
      <dgm:prSet presAssocID="{1D895EAB-76A7-41C6-9C6C-7D303AD4C23C}" presName="circle3" presStyleLbl="node1" presStyleIdx="2" presStyleCnt="5"/>
      <dgm:spPr/>
    </dgm:pt>
    <dgm:pt modelId="{347D85BD-7382-4413-9298-D06CC996458A}" type="pres">
      <dgm:prSet presAssocID="{1D895EAB-76A7-41C6-9C6C-7D303AD4C23C}" presName="rect3" presStyleLbl="alignAcc1" presStyleIdx="2" presStyleCnt="5"/>
      <dgm:spPr/>
      <dgm:t>
        <a:bodyPr/>
        <a:lstStyle/>
        <a:p>
          <a:endParaRPr lang="cs-CZ"/>
        </a:p>
      </dgm:t>
    </dgm:pt>
    <dgm:pt modelId="{C4DD5B9C-4D9E-449D-A063-107A759DF3D1}" type="pres">
      <dgm:prSet presAssocID="{D9242A4C-F33A-42E2-BFA4-EC80805DCD32}" presName="vertSpace4" presStyleLbl="node1" presStyleIdx="2" presStyleCnt="5"/>
      <dgm:spPr/>
    </dgm:pt>
    <dgm:pt modelId="{CD515E15-5457-47F2-8109-A2A59D66C930}" type="pres">
      <dgm:prSet presAssocID="{D9242A4C-F33A-42E2-BFA4-EC80805DCD32}" presName="circle4" presStyleLbl="node1" presStyleIdx="3" presStyleCnt="5"/>
      <dgm:spPr/>
    </dgm:pt>
    <dgm:pt modelId="{7DDB6D97-C311-42E1-B77C-B194BAE75773}" type="pres">
      <dgm:prSet presAssocID="{D9242A4C-F33A-42E2-BFA4-EC80805DCD32}" presName="rect4" presStyleLbl="alignAcc1" presStyleIdx="3" presStyleCnt="5" custLinFactNeighborX="-33" custLinFactNeighborY="-4247"/>
      <dgm:spPr/>
      <dgm:t>
        <a:bodyPr/>
        <a:lstStyle/>
        <a:p>
          <a:endParaRPr lang="cs-CZ"/>
        </a:p>
      </dgm:t>
    </dgm:pt>
    <dgm:pt modelId="{DE2B4424-17B1-4404-A13F-04051C43B79D}" type="pres">
      <dgm:prSet presAssocID="{ABD4D77B-BA54-4DFB-A762-4C734220F9AA}" presName="vertSpace5" presStyleLbl="node1" presStyleIdx="3" presStyleCnt="5"/>
      <dgm:spPr/>
    </dgm:pt>
    <dgm:pt modelId="{555607BD-8A1D-4EBB-825A-8C74A1FB0FFC}" type="pres">
      <dgm:prSet presAssocID="{ABD4D77B-BA54-4DFB-A762-4C734220F9AA}" presName="circle5" presStyleLbl="node1" presStyleIdx="4" presStyleCnt="5"/>
      <dgm:spPr/>
    </dgm:pt>
    <dgm:pt modelId="{AAB7E4A6-9D01-402C-9D7A-6D30767F0B58}" type="pres">
      <dgm:prSet presAssocID="{ABD4D77B-BA54-4DFB-A762-4C734220F9AA}" presName="rect5" presStyleLbl="alignAcc1" presStyleIdx="4" presStyleCnt="5" custLinFactNeighborX="-244" custLinFactNeighborY="-970"/>
      <dgm:spPr/>
      <dgm:t>
        <a:bodyPr/>
        <a:lstStyle/>
        <a:p>
          <a:endParaRPr lang="cs-CZ"/>
        </a:p>
      </dgm:t>
    </dgm:pt>
    <dgm:pt modelId="{359A210A-E8C9-4FD6-9BC7-434F4455A6B5}" type="pres">
      <dgm:prSet presAssocID="{FFA013E9-5C5D-404D-8688-08171EA7A387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36B74B1E-3C18-4C06-BA03-CB2EB266F8FF}" type="pres">
      <dgm:prSet presAssocID="{A4836DAF-3E6B-4198-A089-B3C0D0384F2B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94413E88-B296-45A5-9057-6B5765B63A8F}" type="pres">
      <dgm:prSet presAssocID="{1D895EAB-76A7-41C6-9C6C-7D303AD4C23C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434D34-FA65-40B0-A4CE-3A1E2B14A215}" type="pres">
      <dgm:prSet presAssocID="{D9242A4C-F33A-42E2-BFA4-EC80805DCD32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6703DA5-6D74-4C8B-9C82-31DC93531BC2}" type="pres">
      <dgm:prSet presAssocID="{ABD4D77B-BA54-4DFB-A762-4C734220F9AA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91552504-31F0-48D5-A68A-19C7EFD6E28E}" type="presOf" srcId="{A4836DAF-3E6B-4198-A089-B3C0D0384F2B}" destId="{36B74B1E-3C18-4C06-BA03-CB2EB266F8FF}" srcOrd="1" destOrd="0" presId="urn:microsoft.com/office/officeart/2005/8/layout/target3"/>
    <dgm:cxn modelId="{E588130E-F219-49ED-89B5-7D577FB6760E}" type="presOf" srcId="{ABD4D77B-BA54-4DFB-A762-4C734220F9AA}" destId="{AAB7E4A6-9D01-402C-9D7A-6D30767F0B58}" srcOrd="0" destOrd="0" presId="urn:microsoft.com/office/officeart/2005/8/layout/target3"/>
    <dgm:cxn modelId="{07F8B321-4601-47F8-9FC7-9285D49D4F39}" srcId="{DAAD5A11-3EBC-47AE-AB1C-4F1B938732A7}" destId="{A4836DAF-3E6B-4198-A089-B3C0D0384F2B}" srcOrd="1" destOrd="0" parTransId="{25349BB8-8767-4DFD-A7A6-CAA0F89787D4}" sibTransId="{BBC1BC97-A9EC-4C3D-ADAF-532BBD85B7D8}"/>
    <dgm:cxn modelId="{518099A6-7684-423A-A846-BA4BAD340A92}" srcId="{DAAD5A11-3EBC-47AE-AB1C-4F1B938732A7}" destId="{FFA013E9-5C5D-404D-8688-08171EA7A387}" srcOrd="0" destOrd="0" parTransId="{1B7DEDFA-99C9-4AB3-BF71-AAD457E2A0F0}" sibTransId="{21AEB457-3378-4229-AB40-4E994A8F4ECE}"/>
    <dgm:cxn modelId="{4D19ECE5-F235-4617-A551-7E73DEE1DBCB}" srcId="{DAAD5A11-3EBC-47AE-AB1C-4F1B938732A7}" destId="{ABD4D77B-BA54-4DFB-A762-4C734220F9AA}" srcOrd="4" destOrd="0" parTransId="{B23C100F-6F07-4054-865D-A83554B9640D}" sibTransId="{820AB950-D65D-44AA-960C-BF27BDEDE2CC}"/>
    <dgm:cxn modelId="{560C53FC-1B2F-474D-902B-1DAD5DD04C87}" type="presOf" srcId="{FFA013E9-5C5D-404D-8688-08171EA7A387}" destId="{E1DA18CB-4B0A-4D0C-9459-15C4B327891F}" srcOrd="0" destOrd="0" presId="urn:microsoft.com/office/officeart/2005/8/layout/target3"/>
    <dgm:cxn modelId="{53940944-57B0-4D56-8DDA-15567B5C48FE}" type="presOf" srcId="{1D895EAB-76A7-41C6-9C6C-7D303AD4C23C}" destId="{347D85BD-7382-4413-9298-D06CC996458A}" srcOrd="0" destOrd="0" presId="urn:microsoft.com/office/officeart/2005/8/layout/target3"/>
    <dgm:cxn modelId="{AD8C012A-F55E-4073-8B23-F30BE4277EB1}" type="presOf" srcId="{ABD4D77B-BA54-4DFB-A762-4C734220F9AA}" destId="{A6703DA5-6D74-4C8B-9C82-31DC93531BC2}" srcOrd="1" destOrd="0" presId="urn:microsoft.com/office/officeart/2005/8/layout/target3"/>
    <dgm:cxn modelId="{6FDF9615-C5C1-40BB-A96C-34D259A8FC28}" type="presOf" srcId="{1D895EAB-76A7-41C6-9C6C-7D303AD4C23C}" destId="{94413E88-B296-45A5-9057-6B5765B63A8F}" srcOrd="1" destOrd="0" presId="urn:microsoft.com/office/officeart/2005/8/layout/target3"/>
    <dgm:cxn modelId="{94609650-6A28-47CB-AB45-55F2D98A5FF7}" type="presOf" srcId="{FFA013E9-5C5D-404D-8688-08171EA7A387}" destId="{359A210A-E8C9-4FD6-9BC7-434F4455A6B5}" srcOrd="1" destOrd="0" presId="urn:microsoft.com/office/officeart/2005/8/layout/target3"/>
    <dgm:cxn modelId="{38307A49-ADF6-45E1-9E49-43B7CF2A0D1F}" type="presOf" srcId="{A4836DAF-3E6B-4198-A089-B3C0D0384F2B}" destId="{4F0AD45D-7E6A-4C4A-90DF-90E27C4B175D}" srcOrd="0" destOrd="0" presId="urn:microsoft.com/office/officeart/2005/8/layout/target3"/>
    <dgm:cxn modelId="{D055EF24-8FAB-4790-AEB1-B95C5E18090F}" type="presOf" srcId="{DAAD5A11-3EBC-47AE-AB1C-4F1B938732A7}" destId="{2D933DCE-BBEA-46A5-98BC-CA41A7DBB761}" srcOrd="0" destOrd="0" presId="urn:microsoft.com/office/officeart/2005/8/layout/target3"/>
    <dgm:cxn modelId="{67B9D775-619E-4375-B575-E1D6EF058EC5}" type="presOf" srcId="{D9242A4C-F33A-42E2-BFA4-EC80805DCD32}" destId="{7DDB6D97-C311-42E1-B77C-B194BAE75773}" srcOrd="0" destOrd="0" presId="urn:microsoft.com/office/officeart/2005/8/layout/target3"/>
    <dgm:cxn modelId="{307DD0B7-46F3-485A-91E2-7CF9943FF0BE}" type="presOf" srcId="{D9242A4C-F33A-42E2-BFA4-EC80805DCD32}" destId="{5A434D34-FA65-40B0-A4CE-3A1E2B14A215}" srcOrd="1" destOrd="0" presId="urn:microsoft.com/office/officeart/2005/8/layout/target3"/>
    <dgm:cxn modelId="{B2C82355-7050-49C5-8F88-162BEDA66003}" srcId="{DAAD5A11-3EBC-47AE-AB1C-4F1B938732A7}" destId="{1D895EAB-76A7-41C6-9C6C-7D303AD4C23C}" srcOrd="2" destOrd="0" parTransId="{87FE4BC2-61B7-471C-8B78-5D86641E63A8}" sibTransId="{C4D425EA-0E87-49C8-84AC-AC71AFF482DE}"/>
    <dgm:cxn modelId="{FD86FBFE-660C-4329-9810-D4C37BBE3277}" srcId="{DAAD5A11-3EBC-47AE-AB1C-4F1B938732A7}" destId="{D9242A4C-F33A-42E2-BFA4-EC80805DCD32}" srcOrd="3" destOrd="0" parTransId="{5519F7B6-B010-4CFE-B121-A5CCD896A478}" sibTransId="{A72F31FF-F91E-4CC5-B39B-84CB78F86E6F}"/>
    <dgm:cxn modelId="{4455A5A1-103F-4867-964E-5F1C3C833263}" type="presParOf" srcId="{2D933DCE-BBEA-46A5-98BC-CA41A7DBB761}" destId="{D3A73299-62A4-4767-8E25-C16133A0B902}" srcOrd="0" destOrd="0" presId="urn:microsoft.com/office/officeart/2005/8/layout/target3"/>
    <dgm:cxn modelId="{3CEDF642-7335-44A1-9386-492C67534532}" type="presParOf" srcId="{2D933DCE-BBEA-46A5-98BC-CA41A7DBB761}" destId="{EE30B2AF-DDC9-42DB-9092-5595C6257A57}" srcOrd="1" destOrd="0" presId="urn:microsoft.com/office/officeart/2005/8/layout/target3"/>
    <dgm:cxn modelId="{D6AFB9D7-9949-488B-9F8C-6C2C2824A4B9}" type="presParOf" srcId="{2D933DCE-BBEA-46A5-98BC-CA41A7DBB761}" destId="{E1DA18CB-4B0A-4D0C-9459-15C4B327891F}" srcOrd="2" destOrd="0" presId="urn:microsoft.com/office/officeart/2005/8/layout/target3"/>
    <dgm:cxn modelId="{F23E370D-6B07-4776-8A77-6072A64A07ED}" type="presParOf" srcId="{2D933DCE-BBEA-46A5-98BC-CA41A7DBB761}" destId="{29996EEB-8589-4AED-9C98-E2204A026234}" srcOrd="3" destOrd="0" presId="urn:microsoft.com/office/officeart/2005/8/layout/target3"/>
    <dgm:cxn modelId="{CE86264D-1AAD-4266-AFF3-A7337D3BA2D0}" type="presParOf" srcId="{2D933DCE-BBEA-46A5-98BC-CA41A7DBB761}" destId="{056AE7B2-579D-40D1-A57C-4E33BFED76BE}" srcOrd="4" destOrd="0" presId="urn:microsoft.com/office/officeart/2005/8/layout/target3"/>
    <dgm:cxn modelId="{BCE1626B-C675-41B6-97FA-F5F54A3D86EB}" type="presParOf" srcId="{2D933DCE-BBEA-46A5-98BC-CA41A7DBB761}" destId="{4F0AD45D-7E6A-4C4A-90DF-90E27C4B175D}" srcOrd="5" destOrd="0" presId="urn:microsoft.com/office/officeart/2005/8/layout/target3"/>
    <dgm:cxn modelId="{22BD8438-2E57-4FE4-86C7-6EC8B5104773}" type="presParOf" srcId="{2D933DCE-BBEA-46A5-98BC-CA41A7DBB761}" destId="{1804A346-BBD3-438B-AE0F-7BEBB1E2AF96}" srcOrd="6" destOrd="0" presId="urn:microsoft.com/office/officeart/2005/8/layout/target3"/>
    <dgm:cxn modelId="{47C9CC4C-9D0D-4B70-B72E-A9CF884C1334}" type="presParOf" srcId="{2D933DCE-BBEA-46A5-98BC-CA41A7DBB761}" destId="{60CB9877-708D-4C64-AA73-CFD3F3076BC2}" srcOrd="7" destOrd="0" presId="urn:microsoft.com/office/officeart/2005/8/layout/target3"/>
    <dgm:cxn modelId="{A2821DB1-8031-4114-8D80-881C0C38AC4B}" type="presParOf" srcId="{2D933DCE-BBEA-46A5-98BC-CA41A7DBB761}" destId="{347D85BD-7382-4413-9298-D06CC996458A}" srcOrd="8" destOrd="0" presId="urn:microsoft.com/office/officeart/2005/8/layout/target3"/>
    <dgm:cxn modelId="{245EE16D-AFCC-4145-A616-B25F09CAF593}" type="presParOf" srcId="{2D933DCE-BBEA-46A5-98BC-CA41A7DBB761}" destId="{C4DD5B9C-4D9E-449D-A063-107A759DF3D1}" srcOrd="9" destOrd="0" presId="urn:microsoft.com/office/officeart/2005/8/layout/target3"/>
    <dgm:cxn modelId="{1A747D94-E7D3-4545-9AC4-0189D7FC4150}" type="presParOf" srcId="{2D933DCE-BBEA-46A5-98BC-CA41A7DBB761}" destId="{CD515E15-5457-47F2-8109-A2A59D66C930}" srcOrd="10" destOrd="0" presId="urn:microsoft.com/office/officeart/2005/8/layout/target3"/>
    <dgm:cxn modelId="{B1687305-1652-4FD1-8F28-01950934CFF3}" type="presParOf" srcId="{2D933DCE-BBEA-46A5-98BC-CA41A7DBB761}" destId="{7DDB6D97-C311-42E1-B77C-B194BAE75773}" srcOrd="11" destOrd="0" presId="urn:microsoft.com/office/officeart/2005/8/layout/target3"/>
    <dgm:cxn modelId="{1F0869A0-7B95-4BE8-AE2E-F3706EF47ECF}" type="presParOf" srcId="{2D933DCE-BBEA-46A5-98BC-CA41A7DBB761}" destId="{DE2B4424-17B1-4404-A13F-04051C43B79D}" srcOrd="12" destOrd="0" presId="urn:microsoft.com/office/officeart/2005/8/layout/target3"/>
    <dgm:cxn modelId="{5BD51AFA-8D84-4028-9C71-9541D48318BC}" type="presParOf" srcId="{2D933DCE-BBEA-46A5-98BC-CA41A7DBB761}" destId="{555607BD-8A1D-4EBB-825A-8C74A1FB0FFC}" srcOrd="13" destOrd="0" presId="urn:microsoft.com/office/officeart/2005/8/layout/target3"/>
    <dgm:cxn modelId="{9AB0E476-DAEC-4758-85DE-17B3F559CFFF}" type="presParOf" srcId="{2D933DCE-BBEA-46A5-98BC-CA41A7DBB761}" destId="{AAB7E4A6-9D01-402C-9D7A-6D30767F0B58}" srcOrd="14" destOrd="0" presId="urn:microsoft.com/office/officeart/2005/8/layout/target3"/>
    <dgm:cxn modelId="{B8031610-E344-4029-83A3-4AFAA3C77D0F}" type="presParOf" srcId="{2D933DCE-BBEA-46A5-98BC-CA41A7DBB761}" destId="{359A210A-E8C9-4FD6-9BC7-434F4455A6B5}" srcOrd="15" destOrd="0" presId="urn:microsoft.com/office/officeart/2005/8/layout/target3"/>
    <dgm:cxn modelId="{22B4D686-57AA-49FC-9204-96DCB227C309}" type="presParOf" srcId="{2D933DCE-BBEA-46A5-98BC-CA41A7DBB761}" destId="{36B74B1E-3C18-4C06-BA03-CB2EB266F8FF}" srcOrd="16" destOrd="0" presId="urn:microsoft.com/office/officeart/2005/8/layout/target3"/>
    <dgm:cxn modelId="{9AEA05F6-9315-4950-8088-BD97D36AF153}" type="presParOf" srcId="{2D933DCE-BBEA-46A5-98BC-CA41A7DBB761}" destId="{94413E88-B296-45A5-9057-6B5765B63A8F}" srcOrd="17" destOrd="0" presId="urn:microsoft.com/office/officeart/2005/8/layout/target3"/>
    <dgm:cxn modelId="{7143E632-8F58-450D-A615-AF4225A729AE}" type="presParOf" srcId="{2D933DCE-BBEA-46A5-98BC-CA41A7DBB761}" destId="{5A434D34-FA65-40B0-A4CE-3A1E2B14A215}" srcOrd="18" destOrd="0" presId="urn:microsoft.com/office/officeart/2005/8/layout/target3"/>
    <dgm:cxn modelId="{73D3CA4A-EB26-41B0-AF85-95C12CFB1F4D}" type="presParOf" srcId="{2D933DCE-BBEA-46A5-98BC-CA41A7DBB761}" destId="{A6703DA5-6D74-4C8B-9C82-31DC93531BC2}" srcOrd="19" destOrd="0" presId="urn:microsoft.com/office/officeart/2005/8/layout/target3"/>
  </dgm:cxnLst>
  <dgm:bg/>
  <dgm:whole/>
</dgm:dataModel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70D2747-2589-439B-B432-B0CEB7317AFE}" type="datetimeFigureOut">
              <a:rPr lang="cs-CZ" smtClean="0"/>
              <a:pPr/>
              <a:t>11.6.2013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3482974-1004-49F0-B6C7-96E144324108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dirty="0" smtClean="0"/>
              <a:t>Styl výše uvedené tabulky pro doplnění informací k materiálu si můžete zvolit sami. Důležité je dodržet náležitosti v ní uvedené.</a:t>
            </a:r>
          </a:p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EF3795-EFB7-4C9C-A14D-33E323938D8D}" type="slidenum">
              <a:rPr lang="cs-CZ" smtClean="0">
                <a:solidFill>
                  <a:prstClr val="black"/>
                </a:solidFill>
              </a:rPr>
              <a:pPr/>
              <a:t>1</a:t>
            </a:fld>
            <a:endParaRPr lang="cs-CZ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77899469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4E75CB33-3A27-461B-A2ED-3EDC58FD55C7}" type="datetimeFigureOut">
              <a:rPr lang="cs-CZ" smtClean="0"/>
              <a:pPr/>
              <a:t>11.6.2013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cs-CZ"/>
          </a:p>
        </p:txBody>
      </p:sp>
      <p:sp>
        <p:nvSpPr>
          <p:cNvPr id="10" name="Obdélník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Obdélník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Obdélník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Přímá spojovací čára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Přímá spojovací čára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ovací čára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ovací čára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Přímá spojovací čára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Obdélník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Elipsa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Elipsa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Elipsa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Elipsa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Elipsa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5811724E-B39A-4FA5-BFD5-3A609E4124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4E75CB33-3A27-461B-A2ED-3EDC58FD55C7}" type="datetimeFigureOut">
              <a:rPr lang="cs-CZ" smtClean="0"/>
              <a:pPr/>
              <a:t>11.6.2013</a:t>
            </a:fld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5811724E-B39A-4FA5-BFD5-3A609E4124C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4E75CB33-3A27-461B-A2ED-3EDC58FD55C7}" type="datetimeFigureOut">
              <a:rPr lang="cs-CZ" smtClean="0"/>
              <a:pPr/>
              <a:t>11.6.2013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cs-CZ"/>
          </a:p>
        </p:txBody>
      </p:sp>
      <p:sp>
        <p:nvSpPr>
          <p:cNvPr id="9" name="Obdélník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ovací čára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Přímá spojovací čára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ovací čára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ovací čára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Přímá spojovací čára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Obdélník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Elipsa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Elipsa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Elipsa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Elipsa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Elipsa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Přímá spojovací čára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5811724E-B39A-4FA5-BFD5-3A609E4124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75CB33-3A27-461B-A2ED-3EDC58FD55C7}" type="datetimeFigureOut">
              <a:rPr lang="cs-CZ" smtClean="0"/>
              <a:pPr/>
              <a:t>11.6.2013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11724E-B39A-4FA5-BFD5-3A609E4124C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75CB33-3A27-461B-A2ED-3EDC58FD55C7}" type="datetimeFigureOut">
              <a:rPr lang="cs-CZ" smtClean="0"/>
              <a:pPr/>
              <a:t>11.6.2013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11724E-B39A-4FA5-BFD5-3A609E4124C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2" name="Zástupný symbol pro text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4" name="Zástupný symbol pro text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6" name="Zástupný symbol pro datum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4E75CB33-3A27-461B-A2ED-3EDC58FD55C7}" type="datetimeFigureOut">
              <a:rPr lang="cs-CZ" smtClean="0"/>
              <a:pPr/>
              <a:t>11.6.2013</a:t>
            </a:fld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5811724E-B39A-4FA5-BFD5-3A609E4124C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75CB33-3A27-461B-A2ED-3EDC58FD55C7}" type="datetimeFigureOut">
              <a:rPr lang="cs-CZ" smtClean="0"/>
              <a:pPr/>
              <a:t>11.6.2013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11724E-B39A-4FA5-BFD5-3A609E4124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římá spojovací čára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8" name="Přímá spojovací čára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ovací čára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Elipsa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Zástupný symbol pro obsah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4E75CB33-3A27-461B-A2ED-3EDC58FD55C7}" type="datetimeFigureOut">
              <a:rPr lang="cs-CZ" smtClean="0"/>
              <a:pPr/>
              <a:t>11.6.2013</a:t>
            </a:fld>
            <a:endParaRPr lang="cs-CZ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5811724E-B39A-4FA5-BFD5-3A609E4124C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3" name="Zástupný symbol pro zápatí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Elipsa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0" name="Přímá spojovací čára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Přímá spojovací čára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Přímá spojovací čára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Přímá spojovací čára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Zástupný symbol pro datum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4E75CB33-3A27-461B-A2ED-3EDC58FD55C7}" type="datetimeFigureOut">
              <a:rPr lang="cs-CZ" smtClean="0"/>
              <a:pPr/>
              <a:t>11.6.2013</a:t>
            </a:fld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5811724E-B39A-4FA5-BFD5-3A609E4124C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75CB33-3A27-461B-A2ED-3EDC58FD55C7}" type="datetimeFigureOut">
              <a:rPr lang="cs-CZ" smtClean="0"/>
              <a:pPr/>
              <a:t>11.6.2013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11724E-B39A-4FA5-BFD5-3A609E4124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75CB33-3A27-461B-A2ED-3EDC58FD55C7}" type="datetimeFigureOut">
              <a:rPr lang="cs-CZ" smtClean="0"/>
              <a:pPr/>
              <a:t>11.6.2013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11724E-B39A-4FA5-BFD5-3A609E4124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Přímá spojovací čára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4E75CB33-3A27-461B-A2ED-3EDC58FD55C7}" type="datetimeFigureOut">
              <a:rPr lang="cs-CZ" smtClean="0"/>
              <a:pPr/>
              <a:t>11.6.2013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Elipsa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5811724E-B39A-4FA5-BFD5-3A609E4124C0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Soubor:Postovni_schranky.jpg" TargetMode="External"/><Relationship Id="rId2" Type="http://schemas.openxmlformats.org/officeDocument/2006/relationships/hyperlink" Target="http://commons.wikimedia.org/wiki/User:Ludek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="" xmlns:p14="http://schemas.microsoft.com/office/powerpoint/2010/main" val="2094415096"/>
              </p:ext>
            </p:extLst>
          </p:nvPr>
        </p:nvGraphicFramePr>
        <p:xfrm>
          <a:off x="571472" y="500043"/>
          <a:ext cx="8143932" cy="278608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767008" y="3717032"/>
            <a:ext cx="7776864" cy="1464568"/>
          </a:xfrm>
        </p:spPr>
        <p:txBody>
          <a:bodyPr/>
          <a:lstStyle/>
          <a:p>
            <a:endParaRPr lang="cs-CZ" dirty="0"/>
          </a:p>
        </p:txBody>
      </p:sp>
      <p:pic>
        <p:nvPicPr>
          <p:cNvPr id="8" name="Obrázek 7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946" y="3717032"/>
            <a:ext cx="8627458" cy="1926546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15024534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Anotace: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/>
              <a:t>Prezentace slouží k učivu na téma: Služby</a:t>
            </a:r>
          </a:p>
          <a:p>
            <a:r>
              <a:rPr lang="cs-CZ" dirty="0" smtClean="0"/>
              <a:t>Slide 3 – výukový rozhovor s žáky</a:t>
            </a:r>
          </a:p>
          <a:p>
            <a:r>
              <a:rPr lang="cs-CZ" dirty="0" smtClean="0"/>
              <a:t>Slide 4 – teorie</a:t>
            </a:r>
          </a:p>
          <a:p>
            <a:r>
              <a:rPr lang="cs-CZ" dirty="0" smtClean="0"/>
              <a:t>Slide 5 – žáci mají vymyslet se všemi službami, které jsou na tabuli, vymyslet rýmovanou báseň. </a:t>
            </a:r>
            <a:endParaRPr lang="cs-CZ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Služby</a:t>
            </a:r>
            <a:endParaRPr lang="cs-CZ" dirty="0"/>
          </a:p>
        </p:txBody>
      </p:sp>
      <p:sp>
        <p:nvSpPr>
          <p:cNvPr id="4" name="Elipsa 3"/>
          <p:cNvSpPr/>
          <p:nvPr/>
        </p:nvSpPr>
        <p:spPr>
          <a:xfrm>
            <a:off x="2285984" y="3071810"/>
            <a:ext cx="3714776" cy="178595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TextovéPole 4"/>
          <p:cNvSpPr txBox="1"/>
          <p:nvPr/>
        </p:nvSpPr>
        <p:spPr>
          <a:xfrm>
            <a:off x="2928926" y="3429000"/>
            <a:ext cx="264320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/>
              <a:t>CO JSOU SLUŽBY?</a:t>
            </a:r>
            <a:endParaRPr lang="cs-CZ" sz="3200" b="1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Služby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2471742"/>
          </a:xfrm>
        </p:spPr>
        <p:txBody>
          <a:bodyPr/>
          <a:lstStyle/>
          <a:p>
            <a:r>
              <a:rPr lang="cs-CZ" b="1" dirty="0" smtClean="0"/>
              <a:t>Nic nevyrábějí, ale slouží</a:t>
            </a:r>
          </a:p>
          <a:p>
            <a:r>
              <a:rPr lang="cs-CZ" dirty="0" smtClean="0"/>
              <a:t>Ve vyspělých zemích </a:t>
            </a:r>
            <a:r>
              <a:rPr lang="cs-CZ" b="1" dirty="0" smtClean="0"/>
              <a:t>nejvýznamnější</a:t>
            </a:r>
            <a:r>
              <a:rPr lang="cs-CZ" dirty="0" smtClean="0"/>
              <a:t> část hospodářství </a:t>
            </a:r>
          </a:p>
          <a:p>
            <a:r>
              <a:rPr lang="cs-CZ" dirty="0" smtClean="0"/>
              <a:t>Maloobchod, školství, věda a výzkum, bankovnictví a pojišťovnictví, doprava, cestovní ruch, zdravotnictví </a:t>
            </a:r>
            <a:endParaRPr lang="cs-CZ" dirty="0"/>
          </a:p>
        </p:txBody>
      </p:sp>
      <p:pic>
        <p:nvPicPr>
          <p:cNvPr id="1026" name="Picture 2" descr="Soubor:Postovni schranky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214810" y="3857628"/>
            <a:ext cx="3643338" cy="2732504"/>
          </a:xfrm>
          <a:prstGeom prst="rect">
            <a:avLst/>
          </a:prstGeom>
          <a:noFill/>
        </p:spPr>
      </p:pic>
      <p:sp>
        <p:nvSpPr>
          <p:cNvPr id="5" name="TextovéPole 4"/>
          <p:cNvSpPr txBox="1"/>
          <p:nvPr/>
        </p:nvSpPr>
        <p:spPr>
          <a:xfrm>
            <a:off x="4214810" y="6572272"/>
            <a:ext cx="300039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000" dirty="0" smtClean="0"/>
              <a:t>Zdroj.: www.</a:t>
            </a:r>
            <a:r>
              <a:rPr lang="cs-CZ" sz="1000" dirty="0" err="1" smtClean="0"/>
              <a:t>wikipedia.org</a:t>
            </a:r>
            <a:endParaRPr lang="cs-CZ" sz="100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Služby</a:t>
            </a:r>
            <a:endParaRPr lang="cs-CZ" dirty="0"/>
          </a:p>
        </p:txBody>
      </p:sp>
      <p:sp>
        <p:nvSpPr>
          <p:cNvPr id="4" name="Obdélník 3"/>
          <p:cNvSpPr/>
          <p:nvPr/>
        </p:nvSpPr>
        <p:spPr>
          <a:xfrm>
            <a:off x="714348" y="1643050"/>
            <a:ext cx="2428892" cy="500066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Obdélník 4"/>
          <p:cNvSpPr/>
          <p:nvPr/>
        </p:nvSpPr>
        <p:spPr>
          <a:xfrm>
            <a:off x="500034" y="3929066"/>
            <a:ext cx="2428892" cy="500066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Obdélník 5"/>
          <p:cNvSpPr/>
          <p:nvPr/>
        </p:nvSpPr>
        <p:spPr>
          <a:xfrm>
            <a:off x="5357818" y="2428868"/>
            <a:ext cx="2428892" cy="500066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v</a:t>
            </a:r>
            <a:endParaRPr lang="cs-CZ" dirty="0"/>
          </a:p>
        </p:txBody>
      </p:sp>
      <p:sp>
        <p:nvSpPr>
          <p:cNvPr id="7" name="Obdélník 6"/>
          <p:cNvSpPr/>
          <p:nvPr/>
        </p:nvSpPr>
        <p:spPr>
          <a:xfrm>
            <a:off x="3643306" y="4929198"/>
            <a:ext cx="2428892" cy="500066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TextovéPole 7"/>
          <p:cNvSpPr txBox="1"/>
          <p:nvPr/>
        </p:nvSpPr>
        <p:spPr>
          <a:xfrm>
            <a:off x="785786" y="1714488"/>
            <a:ext cx="221457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Novinový stánek </a:t>
            </a:r>
            <a:endParaRPr lang="cs-CZ" dirty="0"/>
          </a:p>
        </p:txBody>
      </p:sp>
      <p:sp>
        <p:nvSpPr>
          <p:cNvPr id="9" name="TextovéPole 8"/>
          <p:cNvSpPr txBox="1"/>
          <p:nvPr/>
        </p:nvSpPr>
        <p:spPr>
          <a:xfrm>
            <a:off x="5572132" y="2428868"/>
            <a:ext cx="20002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Vlakové nádraží </a:t>
            </a:r>
            <a:endParaRPr lang="cs-CZ" dirty="0"/>
          </a:p>
        </p:txBody>
      </p:sp>
      <p:sp>
        <p:nvSpPr>
          <p:cNvPr id="10" name="TextovéPole 9"/>
          <p:cNvSpPr txBox="1"/>
          <p:nvPr/>
        </p:nvSpPr>
        <p:spPr>
          <a:xfrm>
            <a:off x="571472" y="4000504"/>
            <a:ext cx="23574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Informační centrum </a:t>
            </a:r>
            <a:endParaRPr lang="cs-CZ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3786182" y="4929198"/>
            <a:ext cx="21431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Záchranná služba </a:t>
            </a:r>
            <a:endParaRPr lang="cs-CZ" dirty="0"/>
          </a:p>
        </p:txBody>
      </p:sp>
      <p:sp>
        <p:nvSpPr>
          <p:cNvPr id="13" name="Obdélník 12"/>
          <p:cNvSpPr/>
          <p:nvPr/>
        </p:nvSpPr>
        <p:spPr>
          <a:xfrm>
            <a:off x="928662" y="5643578"/>
            <a:ext cx="2428892" cy="500066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Obdélník 13"/>
          <p:cNvSpPr/>
          <p:nvPr/>
        </p:nvSpPr>
        <p:spPr>
          <a:xfrm>
            <a:off x="1714480" y="2786058"/>
            <a:ext cx="2428892" cy="500066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Obdélník 14"/>
          <p:cNvSpPr/>
          <p:nvPr/>
        </p:nvSpPr>
        <p:spPr>
          <a:xfrm>
            <a:off x="4714876" y="1142984"/>
            <a:ext cx="2428892" cy="500066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6" name="Obdélník 15"/>
          <p:cNvSpPr/>
          <p:nvPr/>
        </p:nvSpPr>
        <p:spPr>
          <a:xfrm>
            <a:off x="5572132" y="3714752"/>
            <a:ext cx="2428892" cy="500066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" name="TextovéPole 16"/>
          <p:cNvSpPr txBox="1"/>
          <p:nvPr/>
        </p:nvSpPr>
        <p:spPr>
          <a:xfrm>
            <a:off x="4929190" y="1214422"/>
            <a:ext cx="20002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Nemocnice </a:t>
            </a:r>
            <a:endParaRPr lang="cs-CZ" dirty="0"/>
          </a:p>
        </p:txBody>
      </p:sp>
      <p:sp>
        <p:nvSpPr>
          <p:cNvPr id="18" name="TextovéPole 17"/>
          <p:cNvSpPr txBox="1"/>
          <p:nvPr/>
        </p:nvSpPr>
        <p:spPr>
          <a:xfrm>
            <a:off x="1643042" y="2786058"/>
            <a:ext cx="25717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Autobusem na Sněžku</a:t>
            </a:r>
            <a:endParaRPr lang="cs-CZ" dirty="0"/>
          </a:p>
        </p:txBody>
      </p:sp>
      <p:sp>
        <p:nvSpPr>
          <p:cNvPr id="19" name="TextovéPole 18"/>
          <p:cNvSpPr txBox="1"/>
          <p:nvPr/>
        </p:nvSpPr>
        <p:spPr>
          <a:xfrm>
            <a:off x="5715008" y="3786190"/>
            <a:ext cx="21431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Pošta </a:t>
            </a:r>
            <a:endParaRPr lang="cs-CZ" dirty="0"/>
          </a:p>
        </p:txBody>
      </p:sp>
      <p:sp>
        <p:nvSpPr>
          <p:cNvPr id="20" name="TextovéPole 19"/>
          <p:cNvSpPr txBox="1"/>
          <p:nvPr/>
        </p:nvSpPr>
        <p:spPr>
          <a:xfrm>
            <a:off x="1071538" y="5643578"/>
            <a:ext cx="20002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Koupit svačinu </a:t>
            </a:r>
            <a:endParaRPr lang="cs-CZ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Zdroj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/>
              <a:t>Červený P., </a:t>
            </a:r>
            <a:r>
              <a:rPr lang="cs-CZ" dirty="0" err="1"/>
              <a:t>Dokopil</a:t>
            </a:r>
            <a:r>
              <a:rPr lang="cs-CZ" dirty="0"/>
              <a:t> J., Kopp J., Matušková A., Mentlík P, ZEMĚPIS 6 učebnice pro základní školy a víceletá </a:t>
            </a:r>
            <a:r>
              <a:rPr lang="cs-CZ" dirty="0" smtClean="0"/>
              <a:t>gymnázia, </a:t>
            </a:r>
            <a:r>
              <a:rPr lang="cs-CZ" dirty="0"/>
              <a:t>2003, </a:t>
            </a:r>
            <a:r>
              <a:rPr lang="cs-CZ" dirty="0" err="1" smtClean="0"/>
              <a:t>Fraus</a:t>
            </a:r>
            <a:endParaRPr lang="cs-CZ" dirty="0" smtClean="0"/>
          </a:p>
          <a:p>
            <a:pPr>
              <a:buNone/>
            </a:pPr>
            <a:endParaRPr lang="cs-CZ" dirty="0" smtClean="0"/>
          </a:p>
          <a:p>
            <a:r>
              <a:rPr lang="cs-CZ" sz="1200" u="sng" dirty="0" err="1" smtClean="0">
                <a:hlinkClick r:id="rId2" tooltip="User:Ludek"/>
              </a:rPr>
              <a:t>Ludek</a:t>
            </a:r>
            <a:r>
              <a:rPr lang="cs-CZ" sz="1200" dirty="0" smtClean="0"/>
              <a:t>, </a:t>
            </a:r>
            <a:r>
              <a:rPr lang="cs-CZ" sz="1200" i="1" dirty="0" err="1" smtClean="0"/>
              <a:t>Wikipedia.cz</a:t>
            </a:r>
            <a:r>
              <a:rPr lang="cs-CZ" sz="1200" dirty="0" smtClean="0"/>
              <a:t> </a:t>
            </a:r>
            <a:r>
              <a:rPr lang="cs-CZ" sz="1200" dirty="0"/>
              <a:t>[online]. [cit. </a:t>
            </a:r>
            <a:r>
              <a:rPr lang="cs-CZ" sz="1200" dirty="0" smtClean="0"/>
              <a:t>25. 5. 2013]. </a:t>
            </a:r>
            <a:r>
              <a:rPr lang="cs-CZ" sz="1200" dirty="0"/>
              <a:t>Dostupný na WWW</a:t>
            </a:r>
            <a:r>
              <a:rPr lang="cs-CZ" sz="1200" dirty="0" smtClean="0"/>
              <a:t>: </a:t>
            </a:r>
            <a:r>
              <a:rPr lang="cs-CZ" sz="1200" dirty="0" smtClean="0">
                <a:hlinkClick r:id="rId3"/>
              </a:rPr>
              <a:t>http://cs.wikipedia.org/wiki/Soubor:Postovni_schranky.jpg</a:t>
            </a:r>
            <a:endParaRPr lang="cs-CZ" sz="1200" dirty="0" smtClean="0"/>
          </a:p>
          <a:p>
            <a:endParaRPr lang="cs-CZ" sz="1200" dirty="0" smtClean="0"/>
          </a:p>
        </p:txBody>
      </p:sp>
    </p:spTree>
    <p:extLst>
      <p:ext uri="{BB962C8B-B14F-4D97-AF65-F5344CB8AC3E}">
        <p14:creationId xmlns:p14="http://schemas.microsoft.com/office/powerpoint/2010/main" xmlns="" val="15129680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rkýř">
  <a:themeElements>
    <a:clrScheme name="Arkýř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Arkýř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Arkýř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48</TotalTime>
  <Words>207</Words>
  <Application>Microsoft Office PowerPoint</Application>
  <PresentationFormat>Předvádění na obrazovce (4:3)</PresentationFormat>
  <Paragraphs>33</Paragraphs>
  <Slides>6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7" baseType="lpstr">
      <vt:lpstr>Arkýř</vt:lpstr>
      <vt:lpstr>Snímek 1</vt:lpstr>
      <vt:lpstr>Anotace: </vt:lpstr>
      <vt:lpstr>Služby</vt:lpstr>
      <vt:lpstr>Služby </vt:lpstr>
      <vt:lpstr>Služby</vt:lpstr>
      <vt:lpstr>Zdroj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Služby</dc:title>
  <dc:creator>Ladka</dc:creator>
  <cp:lastModifiedBy>Ladka</cp:lastModifiedBy>
  <cp:revision>7</cp:revision>
  <dcterms:created xsi:type="dcterms:W3CDTF">2013-05-27T14:40:56Z</dcterms:created>
  <dcterms:modified xsi:type="dcterms:W3CDTF">2013-06-11T14:38:41Z</dcterms:modified>
</cp:coreProperties>
</file>