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0" r:id="rId2"/>
    <p:sldId id="261" r:id="rId3"/>
    <p:sldId id="257" r:id="rId4"/>
    <p:sldId id="259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VY_32_INOVACE_22_18_20  Vyspělost Země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A524807-D429-4B4E-98A3-5B0CA185DD65}" type="presOf" srcId="{FFA013E9-5C5D-404D-8688-08171EA7A387}" destId="{E1DA18CB-4B0A-4D0C-9459-15C4B327891F}" srcOrd="0" destOrd="0" presId="urn:microsoft.com/office/officeart/2005/8/layout/target3"/>
    <dgm:cxn modelId="{B400F52F-6FDB-4A06-BB82-AC4DE8890DF2}" type="presOf" srcId="{ABD4D77B-BA54-4DFB-A762-4C734220F9AA}" destId="{A6703DA5-6D74-4C8B-9C82-31DC93531BC2}" srcOrd="1" destOrd="0" presId="urn:microsoft.com/office/officeart/2005/8/layout/target3"/>
    <dgm:cxn modelId="{68B75447-D4DC-46B3-96EB-8D58F84D37FF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A648D36-573F-45C1-BC3B-D3D1AA1CB3CF}" type="presOf" srcId="{DAAD5A11-3EBC-47AE-AB1C-4F1B938732A7}" destId="{2D933DCE-BBEA-46A5-98BC-CA41A7DBB761}" srcOrd="0" destOrd="0" presId="urn:microsoft.com/office/officeart/2005/8/layout/target3"/>
    <dgm:cxn modelId="{20907298-F631-4176-B4D8-A98ACECA1F6E}" type="presOf" srcId="{D9242A4C-F33A-42E2-BFA4-EC80805DCD32}" destId="{5A434D34-FA65-40B0-A4CE-3A1E2B14A215}" srcOrd="1" destOrd="0" presId="urn:microsoft.com/office/officeart/2005/8/layout/target3"/>
    <dgm:cxn modelId="{7B9C8BF7-D2E1-466D-9959-D47DC8CBA2EA}" type="presOf" srcId="{1D895EAB-76A7-41C6-9C6C-7D303AD4C23C}" destId="{94413E88-B296-45A5-9057-6B5765B63A8F}" srcOrd="1" destOrd="0" presId="urn:microsoft.com/office/officeart/2005/8/layout/target3"/>
    <dgm:cxn modelId="{CD4783B4-42A1-4C8E-99E0-47E93E7D4A0E}" type="presOf" srcId="{ABD4D77B-BA54-4DFB-A762-4C734220F9AA}" destId="{AAB7E4A6-9D01-402C-9D7A-6D30767F0B58}" srcOrd="0" destOrd="0" presId="urn:microsoft.com/office/officeart/2005/8/layout/target3"/>
    <dgm:cxn modelId="{69CA2DA2-B9FE-4CD4-A350-3EAB3C7CA73A}" type="presOf" srcId="{A4836DAF-3E6B-4198-A089-B3C0D0384F2B}" destId="{36B74B1E-3C18-4C06-BA03-CB2EB266F8FF}" srcOrd="1" destOrd="0" presId="urn:microsoft.com/office/officeart/2005/8/layout/target3"/>
    <dgm:cxn modelId="{4A5D932D-A025-46C9-BD25-2E1734A35CCB}" type="presOf" srcId="{FFA013E9-5C5D-404D-8688-08171EA7A387}" destId="{359A210A-E8C9-4FD6-9BC7-434F4455A6B5}" srcOrd="1" destOrd="0" presId="urn:microsoft.com/office/officeart/2005/8/layout/target3"/>
    <dgm:cxn modelId="{0E197EE6-5012-4383-A877-2992A2A501FC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1B804B2-9475-4DE0-AF6C-8988BBC930F9}" type="presOf" srcId="{A4836DAF-3E6B-4198-A089-B3C0D0384F2B}" destId="{4F0AD45D-7E6A-4C4A-90DF-90E27C4B175D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FD6FDFC-AF99-44F0-9B13-095AA7A713BC}" type="presParOf" srcId="{2D933DCE-BBEA-46A5-98BC-CA41A7DBB761}" destId="{D3A73299-62A4-4767-8E25-C16133A0B902}" srcOrd="0" destOrd="0" presId="urn:microsoft.com/office/officeart/2005/8/layout/target3"/>
    <dgm:cxn modelId="{2718275A-13A2-4ADC-9009-CEB2F243586D}" type="presParOf" srcId="{2D933DCE-BBEA-46A5-98BC-CA41A7DBB761}" destId="{EE30B2AF-DDC9-42DB-9092-5595C6257A57}" srcOrd="1" destOrd="0" presId="urn:microsoft.com/office/officeart/2005/8/layout/target3"/>
    <dgm:cxn modelId="{805AC96D-FA68-44ED-90F8-DC795371ECE1}" type="presParOf" srcId="{2D933DCE-BBEA-46A5-98BC-CA41A7DBB761}" destId="{E1DA18CB-4B0A-4D0C-9459-15C4B327891F}" srcOrd="2" destOrd="0" presId="urn:microsoft.com/office/officeart/2005/8/layout/target3"/>
    <dgm:cxn modelId="{9D889E97-F762-497F-A850-7332ECEB9122}" type="presParOf" srcId="{2D933DCE-BBEA-46A5-98BC-CA41A7DBB761}" destId="{29996EEB-8589-4AED-9C98-E2204A026234}" srcOrd="3" destOrd="0" presId="urn:microsoft.com/office/officeart/2005/8/layout/target3"/>
    <dgm:cxn modelId="{81E3269A-82C7-4158-9884-49750899874A}" type="presParOf" srcId="{2D933DCE-BBEA-46A5-98BC-CA41A7DBB761}" destId="{056AE7B2-579D-40D1-A57C-4E33BFED76BE}" srcOrd="4" destOrd="0" presId="urn:microsoft.com/office/officeart/2005/8/layout/target3"/>
    <dgm:cxn modelId="{D57E68D3-055C-402A-B173-27B1010A1826}" type="presParOf" srcId="{2D933DCE-BBEA-46A5-98BC-CA41A7DBB761}" destId="{4F0AD45D-7E6A-4C4A-90DF-90E27C4B175D}" srcOrd="5" destOrd="0" presId="urn:microsoft.com/office/officeart/2005/8/layout/target3"/>
    <dgm:cxn modelId="{60CDA9A9-D042-40FF-97E1-724547209624}" type="presParOf" srcId="{2D933DCE-BBEA-46A5-98BC-CA41A7DBB761}" destId="{1804A346-BBD3-438B-AE0F-7BEBB1E2AF96}" srcOrd="6" destOrd="0" presId="urn:microsoft.com/office/officeart/2005/8/layout/target3"/>
    <dgm:cxn modelId="{3451F69D-30F2-4636-990C-74B060F1F790}" type="presParOf" srcId="{2D933DCE-BBEA-46A5-98BC-CA41A7DBB761}" destId="{60CB9877-708D-4C64-AA73-CFD3F3076BC2}" srcOrd="7" destOrd="0" presId="urn:microsoft.com/office/officeart/2005/8/layout/target3"/>
    <dgm:cxn modelId="{66F54460-EFA1-4FA3-BCE9-7208A7EFC699}" type="presParOf" srcId="{2D933DCE-BBEA-46A5-98BC-CA41A7DBB761}" destId="{347D85BD-7382-4413-9298-D06CC996458A}" srcOrd="8" destOrd="0" presId="urn:microsoft.com/office/officeart/2005/8/layout/target3"/>
    <dgm:cxn modelId="{C0331E8C-B85D-4691-B31A-A810CAB2D9E1}" type="presParOf" srcId="{2D933DCE-BBEA-46A5-98BC-CA41A7DBB761}" destId="{C4DD5B9C-4D9E-449D-A063-107A759DF3D1}" srcOrd="9" destOrd="0" presId="urn:microsoft.com/office/officeart/2005/8/layout/target3"/>
    <dgm:cxn modelId="{C6B799CE-63E8-4562-8603-3C02FB12181D}" type="presParOf" srcId="{2D933DCE-BBEA-46A5-98BC-CA41A7DBB761}" destId="{CD515E15-5457-47F2-8109-A2A59D66C930}" srcOrd="10" destOrd="0" presId="urn:microsoft.com/office/officeart/2005/8/layout/target3"/>
    <dgm:cxn modelId="{1FCCFB12-A620-4ED4-B0C6-010441011466}" type="presParOf" srcId="{2D933DCE-BBEA-46A5-98BC-CA41A7DBB761}" destId="{7DDB6D97-C311-42E1-B77C-B194BAE75773}" srcOrd="11" destOrd="0" presId="urn:microsoft.com/office/officeart/2005/8/layout/target3"/>
    <dgm:cxn modelId="{A31EC1A7-8BB4-44B0-B255-B86C12D6A89B}" type="presParOf" srcId="{2D933DCE-BBEA-46A5-98BC-CA41A7DBB761}" destId="{DE2B4424-17B1-4404-A13F-04051C43B79D}" srcOrd="12" destOrd="0" presId="urn:microsoft.com/office/officeart/2005/8/layout/target3"/>
    <dgm:cxn modelId="{21E2C042-8D8A-497D-8152-7868DFD4B417}" type="presParOf" srcId="{2D933DCE-BBEA-46A5-98BC-CA41A7DBB761}" destId="{555607BD-8A1D-4EBB-825A-8C74A1FB0FFC}" srcOrd="13" destOrd="0" presId="urn:microsoft.com/office/officeart/2005/8/layout/target3"/>
    <dgm:cxn modelId="{F224A74C-A868-47E3-A217-7BE97CF2B92B}" type="presParOf" srcId="{2D933DCE-BBEA-46A5-98BC-CA41A7DBB761}" destId="{AAB7E4A6-9D01-402C-9D7A-6D30767F0B58}" srcOrd="14" destOrd="0" presId="urn:microsoft.com/office/officeart/2005/8/layout/target3"/>
    <dgm:cxn modelId="{2EF2678D-C670-44AD-BFA8-59561CFEE5F0}" type="presParOf" srcId="{2D933DCE-BBEA-46A5-98BC-CA41A7DBB761}" destId="{359A210A-E8C9-4FD6-9BC7-434F4455A6B5}" srcOrd="15" destOrd="0" presId="urn:microsoft.com/office/officeart/2005/8/layout/target3"/>
    <dgm:cxn modelId="{9189A62B-E714-4952-93F2-4C2CD42BDB01}" type="presParOf" srcId="{2D933DCE-BBEA-46A5-98BC-CA41A7DBB761}" destId="{36B74B1E-3C18-4C06-BA03-CB2EB266F8FF}" srcOrd="16" destOrd="0" presId="urn:microsoft.com/office/officeart/2005/8/layout/target3"/>
    <dgm:cxn modelId="{E4DCDE0C-71D1-4478-84D0-6DB1C2C10210}" type="presParOf" srcId="{2D933DCE-BBEA-46A5-98BC-CA41A7DBB761}" destId="{94413E88-B296-45A5-9057-6B5765B63A8F}" srcOrd="17" destOrd="0" presId="urn:microsoft.com/office/officeart/2005/8/layout/target3"/>
    <dgm:cxn modelId="{AD4535DC-1555-497A-8753-EE76BD45140E}" type="presParOf" srcId="{2D933DCE-BBEA-46A5-98BC-CA41A7DBB761}" destId="{5A434D34-FA65-40B0-A4CE-3A1E2B14A215}" srcOrd="18" destOrd="0" presId="urn:microsoft.com/office/officeart/2005/8/layout/target3"/>
    <dgm:cxn modelId="{66811037-FCA1-458C-A33A-4D2192E4070A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VY_32_INOVACE_22_18_20  Vyspělost Země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84EF59-0B27-42D4-AEEB-1F689B79D944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63086-280D-42C4-8574-D9CEBFE81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C4D4B29-4DB3-45FD-85EE-4221BA3FA55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E9ECB7F-B049-451F-8D8E-B071190E8C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Vyspělost země</a:t>
            </a:r>
          </a:p>
          <a:p>
            <a:r>
              <a:rPr lang="cs-CZ" dirty="0" smtClean="0"/>
              <a:t>Slide 3 – 4 – teorie, výukový rozhovor</a:t>
            </a:r>
          </a:p>
          <a:p>
            <a:r>
              <a:rPr lang="cs-CZ" dirty="0" smtClean="0"/>
              <a:t>Slide 5 – samostatná práce spojená s domácím úkolem, následná debata příští hodinu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Vyspělost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Vyspělost – řada ukazatelů (zdravotní péče, kvalita ŽP, počet automobilů, ..)</a:t>
            </a:r>
          </a:p>
          <a:p>
            <a:r>
              <a:rPr lang="cs-CZ" b="1" u="sng" dirty="0" smtClean="0"/>
              <a:t>HRUBÝ DOMÁCÍ PRODUKT 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Cena všech výrobků a služeb v penězích</a:t>
            </a:r>
          </a:p>
          <a:p>
            <a:r>
              <a:rPr lang="cs-CZ" b="1" dirty="0" smtClean="0"/>
              <a:t>Za rok a celý stát</a:t>
            </a:r>
          </a:p>
          <a:p>
            <a:r>
              <a:rPr lang="cs-CZ" i="1" dirty="0" smtClean="0"/>
              <a:t>Vydělíme-li počtem obyvatel – kolik peněz připadá na jednoho člověka </a:t>
            </a:r>
            <a:endParaRPr lang="cs-CZ" i="1" dirty="0"/>
          </a:p>
        </p:txBody>
      </p:sp>
      <p:sp>
        <p:nvSpPr>
          <p:cNvPr id="4" name="Šipka dolů 3"/>
          <p:cNvSpPr/>
          <p:nvPr/>
        </p:nvSpPr>
        <p:spPr>
          <a:xfrm>
            <a:off x="3059832" y="2924944"/>
            <a:ext cx="432048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62941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Vyspělost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velikosti HDP rozlišujeme země na: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2744924"/>
            <a:ext cx="23042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27984" y="4581128"/>
            <a:ext cx="23042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449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ROZVOJOVÉ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458112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VYSPĚLÉ 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690776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Vyspělost země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Kolik stojí výdaje vaší rodiny za bydlení, jídlo, ošacení, dopravu, kulturu, vzdělávání, sport, …</a:t>
            </a:r>
          </a:p>
          <a:p>
            <a:r>
              <a:rPr lang="cs-CZ" dirty="0" smtClean="0"/>
              <a:t>2) Vydělte počtem dnů v měsíci a dále počtem členů Vaší rodiny</a:t>
            </a:r>
          </a:p>
          <a:p>
            <a:r>
              <a:rPr lang="cs-CZ" dirty="0" smtClean="0"/>
              <a:t>3) Přepočítejte údaj na americké dolary: </a:t>
            </a:r>
            <a:r>
              <a:rPr lang="cs-CZ" dirty="0" smtClean="0"/>
              <a:t>                                  1 </a:t>
            </a:r>
            <a:r>
              <a:rPr lang="cs-CZ" dirty="0" smtClean="0"/>
              <a:t>US = 20 Kč</a:t>
            </a:r>
          </a:p>
          <a:p>
            <a:r>
              <a:rPr lang="cs-CZ" i="1" dirty="0" smtClean="0"/>
              <a:t>4)TÉMATICKÁ MAPA UČ. STR. 104</a:t>
            </a:r>
            <a:endParaRPr lang="cs-CZ" i="1" dirty="0"/>
          </a:p>
        </p:txBody>
      </p:sp>
    </p:spTree>
    <p:extLst>
      <p:ext uri="{BB962C8B-B14F-4D97-AF65-F5344CB8AC3E}">
        <p14:creationId xmlns="" xmlns:p14="http://schemas.microsoft.com/office/powerpoint/2010/main" val="1772128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</a:t>
            </a:r>
            <a:r>
              <a:rPr lang="cs-CZ" dirty="0" smtClean="0"/>
              <a:t>gymnázia, </a:t>
            </a:r>
            <a:r>
              <a:rPr lang="cs-CZ" dirty="0"/>
              <a:t>2003, </a:t>
            </a:r>
            <a:r>
              <a:rPr lang="cs-CZ" dirty="0" err="1" smtClean="0"/>
              <a:t>Fraus</a:t>
            </a:r>
            <a:endParaRPr lang="cs-CZ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</TotalTime>
  <Words>236</Words>
  <Application>Microsoft Office PowerPoint</Application>
  <PresentationFormat>Předvádění na obrazovce (4:3)</PresentationFormat>
  <Paragraphs>30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Anotace: </vt:lpstr>
      <vt:lpstr>Vyspělost Země</vt:lpstr>
      <vt:lpstr>Vyspělost Země</vt:lpstr>
      <vt:lpstr>Vyspělost země 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Vyspělost Země</dc:title>
  <dc:creator>user</dc:creator>
  <cp:lastModifiedBy>Dum</cp:lastModifiedBy>
  <cp:revision>4</cp:revision>
  <dcterms:created xsi:type="dcterms:W3CDTF">2013-05-29T04:25:08Z</dcterms:created>
  <dcterms:modified xsi:type="dcterms:W3CDTF">2013-06-12T10:49:05Z</dcterms:modified>
</cp:coreProperties>
</file>