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  <p:sldMasterId id="2147483731" r:id="rId2"/>
  </p:sldMasterIdLst>
  <p:sldIdLst>
    <p:sldId id="268" r:id="rId3"/>
    <p:sldId id="267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85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cs-CZ" sz="2400" b="0">
                <a:latin typeface="Times New Roman" pitchFamily="18" charset="0"/>
              </a:endParaRPr>
            </a:p>
          </p:txBody>
        </p:sp>
      </p:grpSp>
      <p:sp>
        <p:nvSpPr>
          <p:cNvPr id="1025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025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88A44-7621-44FC-9D7C-9047194744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9050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C8D3D8-D54A-4EFD-B7B2-C009CA19A5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497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313582-D057-4F9B-9082-44E6C4304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223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B57AC8-9D7F-4BAC-9550-17E81663A9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640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75E429-BFF8-4F58-9690-995065915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122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74F5F0-9A12-43C2-B709-D7BCAA3F1C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134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0A6897-C1B0-47F7-B3AD-0DABA5A083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317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22EA38-9D4F-423D-81DC-C6760E49A9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821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1C0A16-567C-4793-A313-51F97F7E3A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588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D8774B-999B-4B73-AA05-509F44D855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340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CDCCAD-DE41-45AD-8B78-E48B2B608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028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DD7C70-E68F-4C0C-A5E8-6BABA02374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7998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B22A45BB-70E6-4C5C-A180-0FA8C38E0E4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64165638-6B1B-48D0-AD54-68C9C351BD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1136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ECCDE781-AF4D-4E53-A757-7855C2EFF6F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3619E23B-1E99-4D92-BB1C-804172BB41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3127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AFFAA1EA-7CD5-4F5B-8623-524E74D7E16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EDF4AE72-D160-40D3-95D7-DC86B5DDC0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9239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20879198-CC2D-4560-8A45-3879E9B3C00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AF69E55B-0FE1-480D-BB38-2A51C50FCE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9646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472C0F54-3846-40D6-AADF-16EC24F6EF3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71815F9D-1A41-408B-B60C-F7AD1ACFF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2037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337D4C3C-7CEF-480B-9192-6AD78EE8154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C8255ED5-D5DD-441A-B1A1-161413F08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1995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AA177799-F4E6-4BB7-93A3-9CB44849E46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0C6D4FE7-A2DC-4E3C-A5EC-8A1FB9D21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1166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08039CA9-A070-4A73-8961-4BD10DE3763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36FA08DC-2D40-47D2-959D-A44C25AC97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7977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B0BF4C0A-2AA6-45D3-8973-076C03BFDD2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AC8EAD0E-E9B4-4A41-AA2A-429431FDA2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0266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FCC2A1D5-6880-483C-A17E-1DEF75E5147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0FCD3F7B-D023-4565-B86C-542608DC5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0560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EF525E96-00A8-4BD6-AF07-DB43E3B867E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b="1">
                <a:latin typeface="Arial" charset="0"/>
              </a:defRPr>
            </a:lvl1pPr>
          </a:lstStyle>
          <a:p>
            <a:pPr>
              <a:defRPr/>
            </a:pPr>
            <a:fld id="{6EC4E590-05F8-4860-8F60-B82BDAD3CF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879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1032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85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1033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85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1034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85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1035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1036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cs-CZ" sz="2400" b="0">
                <a:latin typeface="Times New Roman" pitchFamily="18" charset="0"/>
              </a:endParaRPr>
            </a:p>
          </p:txBody>
        </p:sp>
      </p:grpSp>
      <p:sp>
        <p:nvSpPr>
          <p:cNvPr id="1027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9225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b="0">
                <a:effectLst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6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0">
                <a:effectLst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7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b="0">
                <a:effectLst/>
              </a:defRPr>
            </a:lvl1pPr>
          </a:lstStyle>
          <a:p>
            <a:pPr>
              <a:defRPr/>
            </a:pPr>
            <a:fld id="{39C460DE-A700-4A0B-8B63-A97BC16647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1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  <p:sldLayoutId id="2147483905" r:id="rId12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AC1B9C4E-8484-493A-BD40-8B4DAFECD44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74A547DB-0A3C-4D4C-B109-2340AE508C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7" r:id="rId1"/>
    <p:sldLayoutId id="2147483908" r:id="rId2"/>
    <p:sldLayoutId id="2147483909" r:id="rId3"/>
    <p:sldLayoutId id="2147483910" r:id="rId4"/>
    <p:sldLayoutId id="2147483911" r:id="rId5"/>
    <p:sldLayoutId id="2147483912" r:id="rId6"/>
    <p:sldLayoutId id="2147483913" r:id="rId7"/>
    <p:sldLayoutId id="2147483914" r:id="rId8"/>
    <p:sldLayoutId id="2147483915" r:id="rId9"/>
    <p:sldLayoutId id="2147483916" r:id="rId10"/>
    <p:sldLayoutId id="214748391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     Mgr. Lenka</a:t>
                      </a:r>
                      <a:r>
                        <a:rPr lang="cs-CZ" sz="1800" baseline="0" dirty="0" smtClean="0"/>
                        <a:t>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VY_32_Inovace_7A_01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5377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ANOTACE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Seznámení  a upevňování  násobků 2.</a:t>
            </a:r>
          </a:p>
          <a:p>
            <a:r>
              <a:rPr lang="cs-CZ" sz="1800" smtClean="0"/>
              <a:t>Násobení 2 s názorem.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400" smtClean="0"/>
              <a:t>Autorem materiálu a všech jeho částí, není-li uvedeno jinak, je Mgr. Lenka Dolanová</a:t>
            </a:r>
          </a:p>
          <a:p>
            <a:endParaRPr lang="cs-CZ" sz="140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Matematika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429000"/>
            <a:ext cx="6400800" cy="175260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Násobení 2</a:t>
            </a:r>
          </a:p>
          <a:p>
            <a:pPr algn="ctr" eaLnBrk="1" hangingPunct="1">
              <a:defRPr/>
            </a:pPr>
            <a:endParaRPr lang="cs-CZ" b="1" dirty="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algn="l" eaLnBrk="1" hangingPunct="1">
              <a:defRPr/>
            </a:pPr>
            <a:endParaRPr lang="cs-CZ" sz="1200" dirty="0" smtClean="0"/>
          </a:p>
          <a:p>
            <a:pPr algn="l" eaLnBrk="1" hangingPunct="1">
              <a:defRPr/>
            </a:pPr>
            <a:endParaRPr lang="cs-CZ" sz="1200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Násobky 2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smtClean="0"/>
              <a:t>Spoj čarou násobky </a:t>
            </a:r>
            <a:r>
              <a:rPr lang="cs-CZ" sz="28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grpSp>
        <p:nvGrpSpPr>
          <p:cNvPr id="18436" name="Group 42"/>
          <p:cNvGrpSpPr>
            <a:grpSpLocks/>
          </p:cNvGrpSpPr>
          <p:nvPr/>
        </p:nvGrpSpPr>
        <p:grpSpPr bwMode="auto">
          <a:xfrm>
            <a:off x="539750" y="2636838"/>
            <a:ext cx="7996238" cy="3463925"/>
            <a:chOff x="340" y="1661"/>
            <a:chExt cx="5037" cy="2182"/>
          </a:xfrm>
        </p:grpSpPr>
        <p:sp>
          <p:nvSpPr>
            <p:cNvPr id="6165" name="Cloud"/>
            <p:cNvSpPr>
              <a:spLocks noChangeAspect="1" noEditPoints="1" noChangeArrowheads="1"/>
            </p:cNvSpPr>
            <p:nvPr/>
          </p:nvSpPr>
          <p:spPr bwMode="auto">
            <a:xfrm>
              <a:off x="1066" y="2568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166" name="Cloud"/>
            <p:cNvSpPr>
              <a:spLocks noChangeAspect="1" noEditPoints="1" noChangeArrowheads="1"/>
            </p:cNvSpPr>
            <p:nvPr/>
          </p:nvSpPr>
          <p:spPr bwMode="auto">
            <a:xfrm>
              <a:off x="340" y="3385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167" name="Cloud"/>
            <p:cNvSpPr>
              <a:spLocks noChangeAspect="1" noEditPoints="1" noChangeArrowheads="1"/>
            </p:cNvSpPr>
            <p:nvPr/>
          </p:nvSpPr>
          <p:spPr bwMode="auto">
            <a:xfrm>
              <a:off x="1746" y="3339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168" name="Cloud"/>
            <p:cNvSpPr>
              <a:spLocks noChangeAspect="1" noEditPoints="1" noChangeArrowheads="1"/>
            </p:cNvSpPr>
            <p:nvPr/>
          </p:nvSpPr>
          <p:spPr bwMode="auto">
            <a:xfrm>
              <a:off x="3288" y="1752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169" name="Cloud"/>
            <p:cNvSpPr>
              <a:spLocks noChangeAspect="1" noEditPoints="1" noChangeArrowheads="1"/>
            </p:cNvSpPr>
            <p:nvPr/>
          </p:nvSpPr>
          <p:spPr bwMode="auto">
            <a:xfrm>
              <a:off x="2653" y="2614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170" name="Cloud"/>
            <p:cNvSpPr>
              <a:spLocks noChangeAspect="1" noEditPoints="1" noChangeArrowheads="1"/>
            </p:cNvSpPr>
            <p:nvPr/>
          </p:nvSpPr>
          <p:spPr bwMode="auto">
            <a:xfrm>
              <a:off x="4604" y="1797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171" name="Cloud"/>
            <p:cNvSpPr>
              <a:spLocks noChangeAspect="1" noEditPoints="1" noChangeArrowheads="1"/>
            </p:cNvSpPr>
            <p:nvPr/>
          </p:nvSpPr>
          <p:spPr bwMode="auto">
            <a:xfrm>
              <a:off x="4105" y="2614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172" name="Cloud"/>
            <p:cNvSpPr>
              <a:spLocks noChangeAspect="1" noEditPoints="1" noChangeArrowheads="1"/>
            </p:cNvSpPr>
            <p:nvPr/>
          </p:nvSpPr>
          <p:spPr bwMode="auto">
            <a:xfrm>
              <a:off x="3379" y="3385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18445" name="Group 41"/>
            <p:cNvGrpSpPr>
              <a:grpSpLocks/>
            </p:cNvGrpSpPr>
            <p:nvPr/>
          </p:nvGrpSpPr>
          <p:grpSpPr bwMode="auto">
            <a:xfrm>
              <a:off x="385" y="1661"/>
              <a:ext cx="2135" cy="639"/>
              <a:chOff x="385" y="1661"/>
              <a:chExt cx="2135" cy="639"/>
            </a:xfrm>
          </p:grpSpPr>
          <p:sp>
            <p:nvSpPr>
              <p:cNvPr id="6163" name="Cloud"/>
              <p:cNvSpPr>
                <a:spLocks noChangeAspect="1" noEditPoints="1" noChangeArrowheads="1"/>
              </p:cNvSpPr>
              <p:nvPr/>
            </p:nvSpPr>
            <p:spPr bwMode="auto">
              <a:xfrm>
                <a:off x="385" y="1661"/>
                <a:ext cx="683" cy="458"/>
              </a:xfrm>
              <a:custGeom>
                <a:avLst/>
                <a:gdLst>
                  <a:gd name="T0" fmla="*/ 67 w 21600"/>
                  <a:gd name="T1" fmla="*/ 10800 h 21600"/>
                  <a:gd name="T2" fmla="*/ 10800 w 21600"/>
                  <a:gd name="T3" fmla="*/ 21577 h 21600"/>
                  <a:gd name="T4" fmla="*/ 21582 w 21600"/>
                  <a:gd name="T5" fmla="*/ 10800 h 21600"/>
                  <a:gd name="T6" fmla="*/ 10800 w 21600"/>
                  <a:gd name="T7" fmla="*/ 1235 h 21600"/>
                  <a:gd name="T8" fmla="*/ 2977 w 21600"/>
                  <a:gd name="T9" fmla="*/ 3262 h 21600"/>
                  <a:gd name="T10" fmla="*/ 17087 w 21600"/>
                  <a:gd name="T11" fmla="*/ 173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 extrusionOk="0">
                    <a:moveTo>
                      <a:pt x="1949" y="7180"/>
                    </a:moveTo>
                    <a:cubicBezTo>
                      <a:pt x="841" y="7336"/>
                      <a:pt x="0" y="8613"/>
                      <a:pt x="0" y="10137"/>
                    </a:cubicBezTo>
                    <a:cubicBezTo>
                      <a:pt x="-1" y="11192"/>
                      <a:pt x="409" y="12169"/>
                      <a:pt x="1074" y="12702"/>
                    </a:cubicBezTo>
                    <a:lnTo>
                      <a:pt x="1063" y="12668"/>
                    </a:lnTo>
                    <a:cubicBezTo>
                      <a:pt x="685" y="13217"/>
                      <a:pt x="475" y="13940"/>
                      <a:pt x="475" y="14690"/>
                    </a:cubicBezTo>
                    <a:cubicBezTo>
                      <a:pt x="475" y="16325"/>
                      <a:pt x="1451" y="17650"/>
                      <a:pt x="2655" y="17650"/>
                    </a:cubicBezTo>
                    <a:cubicBezTo>
                      <a:pt x="2739" y="17650"/>
                      <a:pt x="2824" y="17643"/>
                      <a:pt x="2909" y="17629"/>
                    </a:cubicBezTo>
                    <a:lnTo>
                      <a:pt x="2897" y="17649"/>
                    </a:lnTo>
                    <a:cubicBezTo>
                      <a:pt x="3585" y="19288"/>
                      <a:pt x="4863" y="20300"/>
                      <a:pt x="6247" y="20300"/>
                    </a:cubicBezTo>
                    <a:cubicBezTo>
                      <a:pt x="6947" y="20299"/>
                      <a:pt x="7635" y="20039"/>
                      <a:pt x="8235" y="19546"/>
                    </a:cubicBezTo>
                    <a:lnTo>
                      <a:pt x="8229" y="19550"/>
                    </a:lnTo>
                    <a:cubicBezTo>
                      <a:pt x="8855" y="20829"/>
                      <a:pt x="9908" y="21597"/>
                      <a:pt x="11036" y="21597"/>
                    </a:cubicBezTo>
                    <a:cubicBezTo>
                      <a:pt x="12523" y="21596"/>
                      <a:pt x="13836" y="20267"/>
                      <a:pt x="14267" y="18324"/>
                    </a:cubicBezTo>
                    <a:lnTo>
                      <a:pt x="14270" y="18350"/>
                    </a:lnTo>
                    <a:cubicBezTo>
                      <a:pt x="14730" y="18740"/>
                      <a:pt x="15260" y="18947"/>
                      <a:pt x="15802" y="18947"/>
                    </a:cubicBezTo>
                    <a:cubicBezTo>
                      <a:pt x="17390" y="18946"/>
                      <a:pt x="18682" y="17205"/>
                      <a:pt x="18694" y="15045"/>
                    </a:cubicBezTo>
                    <a:lnTo>
                      <a:pt x="18689" y="15035"/>
                    </a:lnTo>
                    <a:cubicBezTo>
                      <a:pt x="20357" y="14710"/>
                      <a:pt x="21597" y="12765"/>
                      <a:pt x="21597" y="10472"/>
                    </a:cubicBezTo>
                    <a:cubicBezTo>
                      <a:pt x="21597" y="9456"/>
                      <a:pt x="21350" y="8469"/>
                      <a:pt x="20896" y="7663"/>
                    </a:cubicBezTo>
                    <a:lnTo>
                      <a:pt x="20889" y="7661"/>
                    </a:lnTo>
                    <a:cubicBezTo>
                      <a:pt x="21031" y="7208"/>
                      <a:pt x="21105" y="6721"/>
                      <a:pt x="21105" y="6228"/>
                    </a:cubicBezTo>
                    <a:cubicBezTo>
                      <a:pt x="21105" y="4588"/>
                      <a:pt x="20299" y="3150"/>
                      <a:pt x="19139" y="2719"/>
                    </a:cubicBezTo>
                    <a:lnTo>
                      <a:pt x="19148" y="2712"/>
                    </a:lnTo>
                    <a:cubicBezTo>
                      <a:pt x="18940" y="1142"/>
                      <a:pt x="17933" y="0"/>
                      <a:pt x="16758" y="0"/>
                    </a:cubicBezTo>
                    <a:cubicBezTo>
                      <a:pt x="16044" y="-1"/>
                      <a:pt x="15367" y="426"/>
                      <a:pt x="14905" y="1165"/>
                    </a:cubicBezTo>
                    <a:lnTo>
                      <a:pt x="14909" y="1170"/>
                    </a:lnTo>
                    <a:cubicBezTo>
                      <a:pt x="14497" y="432"/>
                      <a:pt x="13855" y="0"/>
                      <a:pt x="13174" y="0"/>
                    </a:cubicBezTo>
                    <a:cubicBezTo>
                      <a:pt x="12347" y="-1"/>
                      <a:pt x="11590" y="637"/>
                      <a:pt x="11221" y="1645"/>
                    </a:cubicBezTo>
                    <a:lnTo>
                      <a:pt x="11229" y="1694"/>
                    </a:lnTo>
                    <a:cubicBezTo>
                      <a:pt x="10730" y="1024"/>
                      <a:pt x="10058" y="650"/>
                      <a:pt x="9358" y="650"/>
                    </a:cubicBezTo>
                    <a:cubicBezTo>
                      <a:pt x="8372" y="649"/>
                      <a:pt x="7466" y="1391"/>
                      <a:pt x="7003" y="2578"/>
                    </a:cubicBezTo>
                    <a:lnTo>
                      <a:pt x="6995" y="2602"/>
                    </a:lnTo>
                    <a:cubicBezTo>
                      <a:pt x="6477" y="2189"/>
                      <a:pt x="5888" y="1972"/>
                      <a:pt x="5288" y="1972"/>
                    </a:cubicBezTo>
                    <a:cubicBezTo>
                      <a:pt x="3423" y="1972"/>
                      <a:pt x="1912" y="4029"/>
                      <a:pt x="1912" y="6567"/>
                    </a:cubicBezTo>
                    <a:cubicBezTo>
                      <a:pt x="1911" y="6774"/>
                      <a:pt x="1922" y="6981"/>
                      <a:pt x="1942" y="7186"/>
                    </a:cubicBezTo>
                    <a:close/>
                  </a:path>
                  <a:path w="21600" h="21600" fill="none" extrusionOk="0">
                    <a:moveTo>
                      <a:pt x="1074" y="12702"/>
                    </a:moveTo>
                    <a:cubicBezTo>
                      <a:pt x="1407" y="12969"/>
                      <a:pt x="1786" y="13110"/>
                      <a:pt x="2172" y="13110"/>
                    </a:cubicBezTo>
                    <a:cubicBezTo>
                      <a:pt x="2228" y="13109"/>
                      <a:pt x="2285" y="13107"/>
                      <a:pt x="2341" y="13101"/>
                    </a:cubicBezTo>
                  </a:path>
                  <a:path w="21600" h="21600" fill="none" extrusionOk="0">
                    <a:moveTo>
                      <a:pt x="2909" y="17629"/>
                    </a:moveTo>
                    <a:cubicBezTo>
                      <a:pt x="3099" y="17599"/>
                      <a:pt x="3285" y="17535"/>
                      <a:pt x="3463" y="17439"/>
                    </a:cubicBezTo>
                  </a:path>
                  <a:path w="21600" h="21600" fill="none" extrusionOk="0">
                    <a:moveTo>
                      <a:pt x="7895" y="18680"/>
                    </a:moveTo>
                    <a:cubicBezTo>
                      <a:pt x="7983" y="18985"/>
                      <a:pt x="8095" y="19277"/>
                      <a:pt x="8229" y="19550"/>
                    </a:cubicBezTo>
                  </a:path>
                  <a:path w="21600" h="21600" fill="none" extrusionOk="0">
                    <a:moveTo>
                      <a:pt x="14267" y="18324"/>
                    </a:moveTo>
                    <a:cubicBezTo>
                      <a:pt x="14336" y="18013"/>
                      <a:pt x="14380" y="17693"/>
                      <a:pt x="14400" y="17370"/>
                    </a:cubicBezTo>
                  </a:path>
                  <a:path w="21600" h="21600" fill="none" extrusionOk="0">
                    <a:moveTo>
                      <a:pt x="18694" y="15045"/>
                    </a:moveTo>
                    <a:cubicBezTo>
                      <a:pt x="18694" y="15034"/>
                      <a:pt x="18695" y="15024"/>
                      <a:pt x="18695" y="15013"/>
                    </a:cubicBezTo>
                    <a:cubicBezTo>
                      <a:pt x="18695" y="13508"/>
                      <a:pt x="18063" y="12136"/>
                      <a:pt x="17069" y="11477"/>
                    </a:cubicBezTo>
                  </a:path>
                  <a:path w="21600" h="21600" fill="none" extrusionOk="0">
                    <a:moveTo>
                      <a:pt x="20165" y="8999"/>
                    </a:moveTo>
                    <a:cubicBezTo>
                      <a:pt x="20479" y="8635"/>
                      <a:pt x="20726" y="8177"/>
                      <a:pt x="20889" y="7661"/>
                    </a:cubicBezTo>
                  </a:path>
                  <a:path w="21600" h="21600" fill="none" extrusionOk="0">
                    <a:moveTo>
                      <a:pt x="19186" y="3344"/>
                    </a:moveTo>
                    <a:cubicBezTo>
                      <a:pt x="19186" y="3328"/>
                      <a:pt x="19187" y="3313"/>
                      <a:pt x="19187" y="3297"/>
                    </a:cubicBezTo>
                    <a:cubicBezTo>
                      <a:pt x="19187" y="3101"/>
                      <a:pt x="19174" y="2905"/>
                      <a:pt x="19148" y="2712"/>
                    </a:cubicBezTo>
                  </a:path>
                  <a:path w="21600" h="21600" fill="none" extrusionOk="0">
                    <a:moveTo>
                      <a:pt x="14905" y="1165"/>
                    </a:moveTo>
                    <a:cubicBezTo>
                      <a:pt x="14754" y="1408"/>
                      <a:pt x="14629" y="1679"/>
                      <a:pt x="14535" y="1971"/>
                    </a:cubicBezTo>
                  </a:path>
                  <a:path w="21600" h="21600" fill="none" extrusionOk="0">
                    <a:moveTo>
                      <a:pt x="11221" y="1645"/>
                    </a:moveTo>
                    <a:cubicBezTo>
                      <a:pt x="11140" y="1866"/>
                      <a:pt x="11080" y="2099"/>
                      <a:pt x="11041" y="2340"/>
                    </a:cubicBezTo>
                  </a:path>
                  <a:path w="21600" h="21600" fill="none" extrusionOk="0">
                    <a:moveTo>
                      <a:pt x="7645" y="3276"/>
                    </a:moveTo>
                    <a:cubicBezTo>
                      <a:pt x="7449" y="3016"/>
                      <a:pt x="7231" y="2790"/>
                      <a:pt x="6995" y="2602"/>
                    </a:cubicBezTo>
                  </a:path>
                  <a:path w="21600" h="21600" fill="none" extrusionOk="0">
                    <a:moveTo>
                      <a:pt x="1942" y="7186"/>
                    </a:moveTo>
                    <a:cubicBezTo>
                      <a:pt x="1966" y="7426"/>
                      <a:pt x="2004" y="7663"/>
                      <a:pt x="2056" y="7895"/>
                    </a:cubicBezTo>
                  </a:path>
                </a:pathLst>
              </a:custGeom>
              <a:solidFill>
                <a:srgbClr val="00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>
                  <a:defRPr/>
                </a:pPr>
                <a:endParaRPr lang="cs-CZ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6164" name="Cloud"/>
              <p:cNvSpPr>
                <a:spLocks noChangeAspect="1" noEditPoints="1" noChangeArrowheads="1"/>
              </p:cNvSpPr>
              <p:nvPr/>
            </p:nvSpPr>
            <p:spPr bwMode="auto">
              <a:xfrm>
                <a:off x="1837" y="1842"/>
                <a:ext cx="683" cy="458"/>
              </a:xfrm>
              <a:custGeom>
                <a:avLst/>
                <a:gdLst>
                  <a:gd name="T0" fmla="*/ 67 w 21600"/>
                  <a:gd name="T1" fmla="*/ 10800 h 21600"/>
                  <a:gd name="T2" fmla="*/ 10800 w 21600"/>
                  <a:gd name="T3" fmla="*/ 21577 h 21600"/>
                  <a:gd name="T4" fmla="*/ 21582 w 21600"/>
                  <a:gd name="T5" fmla="*/ 10800 h 21600"/>
                  <a:gd name="T6" fmla="*/ 10800 w 21600"/>
                  <a:gd name="T7" fmla="*/ 1235 h 21600"/>
                  <a:gd name="T8" fmla="*/ 2977 w 21600"/>
                  <a:gd name="T9" fmla="*/ 3262 h 21600"/>
                  <a:gd name="T10" fmla="*/ 17087 w 21600"/>
                  <a:gd name="T11" fmla="*/ 173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 extrusionOk="0">
                    <a:moveTo>
                      <a:pt x="1949" y="7180"/>
                    </a:moveTo>
                    <a:cubicBezTo>
                      <a:pt x="841" y="7336"/>
                      <a:pt x="0" y="8613"/>
                      <a:pt x="0" y="10137"/>
                    </a:cubicBezTo>
                    <a:cubicBezTo>
                      <a:pt x="-1" y="11192"/>
                      <a:pt x="409" y="12169"/>
                      <a:pt x="1074" y="12702"/>
                    </a:cubicBezTo>
                    <a:lnTo>
                      <a:pt x="1063" y="12668"/>
                    </a:lnTo>
                    <a:cubicBezTo>
                      <a:pt x="685" y="13217"/>
                      <a:pt x="475" y="13940"/>
                      <a:pt x="475" y="14690"/>
                    </a:cubicBezTo>
                    <a:cubicBezTo>
                      <a:pt x="475" y="16325"/>
                      <a:pt x="1451" y="17650"/>
                      <a:pt x="2655" y="17650"/>
                    </a:cubicBezTo>
                    <a:cubicBezTo>
                      <a:pt x="2739" y="17650"/>
                      <a:pt x="2824" y="17643"/>
                      <a:pt x="2909" y="17629"/>
                    </a:cubicBezTo>
                    <a:lnTo>
                      <a:pt x="2897" y="17649"/>
                    </a:lnTo>
                    <a:cubicBezTo>
                      <a:pt x="3585" y="19288"/>
                      <a:pt x="4863" y="20300"/>
                      <a:pt x="6247" y="20300"/>
                    </a:cubicBezTo>
                    <a:cubicBezTo>
                      <a:pt x="6947" y="20299"/>
                      <a:pt x="7635" y="20039"/>
                      <a:pt x="8235" y="19546"/>
                    </a:cubicBezTo>
                    <a:lnTo>
                      <a:pt x="8229" y="19550"/>
                    </a:lnTo>
                    <a:cubicBezTo>
                      <a:pt x="8855" y="20829"/>
                      <a:pt x="9908" y="21597"/>
                      <a:pt x="11036" y="21597"/>
                    </a:cubicBezTo>
                    <a:cubicBezTo>
                      <a:pt x="12523" y="21596"/>
                      <a:pt x="13836" y="20267"/>
                      <a:pt x="14267" y="18324"/>
                    </a:cubicBezTo>
                    <a:lnTo>
                      <a:pt x="14270" y="18350"/>
                    </a:lnTo>
                    <a:cubicBezTo>
                      <a:pt x="14730" y="18740"/>
                      <a:pt x="15260" y="18947"/>
                      <a:pt x="15802" y="18947"/>
                    </a:cubicBezTo>
                    <a:cubicBezTo>
                      <a:pt x="17390" y="18946"/>
                      <a:pt x="18682" y="17205"/>
                      <a:pt x="18694" y="15045"/>
                    </a:cubicBezTo>
                    <a:lnTo>
                      <a:pt x="18689" y="15035"/>
                    </a:lnTo>
                    <a:cubicBezTo>
                      <a:pt x="20357" y="14710"/>
                      <a:pt x="21597" y="12765"/>
                      <a:pt x="21597" y="10472"/>
                    </a:cubicBezTo>
                    <a:cubicBezTo>
                      <a:pt x="21597" y="9456"/>
                      <a:pt x="21350" y="8469"/>
                      <a:pt x="20896" y="7663"/>
                    </a:cubicBezTo>
                    <a:lnTo>
                      <a:pt x="20889" y="7661"/>
                    </a:lnTo>
                    <a:cubicBezTo>
                      <a:pt x="21031" y="7208"/>
                      <a:pt x="21105" y="6721"/>
                      <a:pt x="21105" y="6228"/>
                    </a:cubicBezTo>
                    <a:cubicBezTo>
                      <a:pt x="21105" y="4588"/>
                      <a:pt x="20299" y="3150"/>
                      <a:pt x="19139" y="2719"/>
                    </a:cubicBezTo>
                    <a:lnTo>
                      <a:pt x="19148" y="2712"/>
                    </a:lnTo>
                    <a:cubicBezTo>
                      <a:pt x="18940" y="1142"/>
                      <a:pt x="17933" y="0"/>
                      <a:pt x="16758" y="0"/>
                    </a:cubicBezTo>
                    <a:cubicBezTo>
                      <a:pt x="16044" y="-1"/>
                      <a:pt x="15367" y="426"/>
                      <a:pt x="14905" y="1165"/>
                    </a:cubicBezTo>
                    <a:lnTo>
                      <a:pt x="14909" y="1170"/>
                    </a:lnTo>
                    <a:cubicBezTo>
                      <a:pt x="14497" y="432"/>
                      <a:pt x="13855" y="0"/>
                      <a:pt x="13174" y="0"/>
                    </a:cubicBezTo>
                    <a:cubicBezTo>
                      <a:pt x="12347" y="-1"/>
                      <a:pt x="11590" y="637"/>
                      <a:pt x="11221" y="1645"/>
                    </a:cubicBezTo>
                    <a:lnTo>
                      <a:pt x="11229" y="1694"/>
                    </a:lnTo>
                    <a:cubicBezTo>
                      <a:pt x="10730" y="1024"/>
                      <a:pt x="10058" y="650"/>
                      <a:pt x="9358" y="650"/>
                    </a:cubicBezTo>
                    <a:cubicBezTo>
                      <a:pt x="8372" y="649"/>
                      <a:pt x="7466" y="1391"/>
                      <a:pt x="7003" y="2578"/>
                    </a:cubicBezTo>
                    <a:lnTo>
                      <a:pt x="6995" y="2602"/>
                    </a:lnTo>
                    <a:cubicBezTo>
                      <a:pt x="6477" y="2189"/>
                      <a:pt x="5888" y="1972"/>
                      <a:pt x="5288" y="1972"/>
                    </a:cubicBezTo>
                    <a:cubicBezTo>
                      <a:pt x="3423" y="1972"/>
                      <a:pt x="1912" y="4029"/>
                      <a:pt x="1912" y="6567"/>
                    </a:cubicBezTo>
                    <a:cubicBezTo>
                      <a:pt x="1911" y="6774"/>
                      <a:pt x="1922" y="6981"/>
                      <a:pt x="1942" y="7186"/>
                    </a:cubicBezTo>
                    <a:close/>
                  </a:path>
                  <a:path w="21600" h="21600" fill="none" extrusionOk="0">
                    <a:moveTo>
                      <a:pt x="1074" y="12702"/>
                    </a:moveTo>
                    <a:cubicBezTo>
                      <a:pt x="1407" y="12969"/>
                      <a:pt x="1786" y="13110"/>
                      <a:pt x="2172" y="13110"/>
                    </a:cubicBezTo>
                    <a:cubicBezTo>
                      <a:pt x="2228" y="13109"/>
                      <a:pt x="2285" y="13107"/>
                      <a:pt x="2341" y="13101"/>
                    </a:cubicBezTo>
                  </a:path>
                  <a:path w="21600" h="21600" fill="none" extrusionOk="0">
                    <a:moveTo>
                      <a:pt x="2909" y="17629"/>
                    </a:moveTo>
                    <a:cubicBezTo>
                      <a:pt x="3099" y="17599"/>
                      <a:pt x="3285" y="17535"/>
                      <a:pt x="3463" y="17439"/>
                    </a:cubicBezTo>
                  </a:path>
                  <a:path w="21600" h="21600" fill="none" extrusionOk="0">
                    <a:moveTo>
                      <a:pt x="7895" y="18680"/>
                    </a:moveTo>
                    <a:cubicBezTo>
                      <a:pt x="7983" y="18985"/>
                      <a:pt x="8095" y="19277"/>
                      <a:pt x="8229" y="19550"/>
                    </a:cubicBezTo>
                  </a:path>
                  <a:path w="21600" h="21600" fill="none" extrusionOk="0">
                    <a:moveTo>
                      <a:pt x="14267" y="18324"/>
                    </a:moveTo>
                    <a:cubicBezTo>
                      <a:pt x="14336" y="18013"/>
                      <a:pt x="14380" y="17693"/>
                      <a:pt x="14400" y="17370"/>
                    </a:cubicBezTo>
                  </a:path>
                  <a:path w="21600" h="21600" fill="none" extrusionOk="0">
                    <a:moveTo>
                      <a:pt x="18694" y="15045"/>
                    </a:moveTo>
                    <a:cubicBezTo>
                      <a:pt x="18694" y="15034"/>
                      <a:pt x="18695" y="15024"/>
                      <a:pt x="18695" y="15013"/>
                    </a:cubicBezTo>
                    <a:cubicBezTo>
                      <a:pt x="18695" y="13508"/>
                      <a:pt x="18063" y="12136"/>
                      <a:pt x="17069" y="11477"/>
                    </a:cubicBezTo>
                  </a:path>
                  <a:path w="21600" h="21600" fill="none" extrusionOk="0">
                    <a:moveTo>
                      <a:pt x="20165" y="8999"/>
                    </a:moveTo>
                    <a:cubicBezTo>
                      <a:pt x="20479" y="8635"/>
                      <a:pt x="20726" y="8177"/>
                      <a:pt x="20889" y="7661"/>
                    </a:cubicBezTo>
                  </a:path>
                  <a:path w="21600" h="21600" fill="none" extrusionOk="0">
                    <a:moveTo>
                      <a:pt x="19186" y="3344"/>
                    </a:moveTo>
                    <a:cubicBezTo>
                      <a:pt x="19186" y="3328"/>
                      <a:pt x="19187" y="3313"/>
                      <a:pt x="19187" y="3297"/>
                    </a:cubicBezTo>
                    <a:cubicBezTo>
                      <a:pt x="19187" y="3101"/>
                      <a:pt x="19174" y="2905"/>
                      <a:pt x="19148" y="2712"/>
                    </a:cubicBezTo>
                  </a:path>
                  <a:path w="21600" h="21600" fill="none" extrusionOk="0">
                    <a:moveTo>
                      <a:pt x="14905" y="1165"/>
                    </a:moveTo>
                    <a:cubicBezTo>
                      <a:pt x="14754" y="1408"/>
                      <a:pt x="14629" y="1679"/>
                      <a:pt x="14535" y="1971"/>
                    </a:cubicBezTo>
                  </a:path>
                  <a:path w="21600" h="21600" fill="none" extrusionOk="0">
                    <a:moveTo>
                      <a:pt x="11221" y="1645"/>
                    </a:moveTo>
                    <a:cubicBezTo>
                      <a:pt x="11140" y="1866"/>
                      <a:pt x="11080" y="2099"/>
                      <a:pt x="11041" y="2340"/>
                    </a:cubicBezTo>
                  </a:path>
                  <a:path w="21600" h="21600" fill="none" extrusionOk="0">
                    <a:moveTo>
                      <a:pt x="7645" y="3276"/>
                    </a:moveTo>
                    <a:cubicBezTo>
                      <a:pt x="7449" y="3016"/>
                      <a:pt x="7231" y="2790"/>
                      <a:pt x="6995" y="2602"/>
                    </a:cubicBezTo>
                  </a:path>
                  <a:path w="21600" h="21600" fill="none" extrusionOk="0">
                    <a:moveTo>
                      <a:pt x="1942" y="7186"/>
                    </a:moveTo>
                    <a:cubicBezTo>
                      <a:pt x="1966" y="7426"/>
                      <a:pt x="2004" y="7663"/>
                      <a:pt x="2056" y="7895"/>
                    </a:cubicBezTo>
                  </a:path>
                </a:pathLst>
              </a:custGeom>
              <a:solidFill>
                <a:srgbClr val="00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>
                  <a:defRPr/>
                </a:pPr>
                <a:endParaRPr lang="cs-CZ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8458" name="Text Box 29"/>
              <p:cNvSpPr txBox="1">
                <a:spLocks noChangeArrowheads="1"/>
              </p:cNvSpPr>
              <p:nvPr/>
            </p:nvSpPr>
            <p:spPr bwMode="auto">
              <a:xfrm>
                <a:off x="612" y="1752"/>
                <a:ext cx="227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cs-CZ" sz="2400"/>
                  <a:t>6</a:t>
                </a:r>
              </a:p>
            </p:txBody>
          </p:sp>
          <p:sp>
            <p:nvSpPr>
              <p:cNvPr id="18459" name="Text Box 30"/>
              <p:cNvSpPr txBox="1">
                <a:spLocks noChangeArrowheads="1"/>
              </p:cNvSpPr>
              <p:nvPr/>
            </p:nvSpPr>
            <p:spPr bwMode="auto">
              <a:xfrm>
                <a:off x="2018" y="1933"/>
                <a:ext cx="363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cs-CZ" sz="2400"/>
                  <a:t>10</a:t>
                </a:r>
              </a:p>
            </p:txBody>
          </p:sp>
        </p:grpSp>
        <p:sp>
          <p:nvSpPr>
            <p:cNvPr id="18446" name="Text Box 31"/>
            <p:cNvSpPr txBox="1">
              <a:spLocks noChangeArrowheads="1"/>
            </p:cNvSpPr>
            <p:nvPr/>
          </p:nvSpPr>
          <p:spPr bwMode="auto">
            <a:xfrm>
              <a:off x="3515" y="1842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0</a:t>
              </a:r>
            </a:p>
          </p:txBody>
        </p:sp>
        <p:sp>
          <p:nvSpPr>
            <p:cNvPr id="18447" name="Text Box 32"/>
            <p:cNvSpPr txBox="1">
              <a:spLocks noChangeArrowheads="1"/>
            </p:cNvSpPr>
            <p:nvPr/>
          </p:nvSpPr>
          <p:spPr bwMode="auto">
            <a:xfrm>
              <a:off x="4785" y="1888"/>
              <a:ext cx="409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16</a:t>
              </a:r>
            </a:p>
          </p:txBody>
        </p:sp>
        <p:sp>
          <p:nvSpPr>
            <p:cNvPr id="18448" name="Text Box 33"/>
            <p:cNvSpPr txBox="1">
              <a:spLocks noChangeArrowheads="1"/>
            </p:cNvSpPr>
            <p:nvPr/>
          </p:nvSpPr>
          <p:spPr bwMode="auto">
            <a:xfrm>
              <a:off x="1338" y="2659"/>
              <a:ext cx="27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8</a:t>
              </a:r>
            </a:p>
          </p:txBody>
        </p:sp>
        <p:sp>
          <p:nvSpPr>
            <p:cNvPr id="18449" name="Text Box 34"/>
            <p:cNvSpPr txBox="1">
              <a:spLocks noChangeArrowheads="1"/>
            </p:cNvSpPr>
            <p:nvPr/>
          </p:nvSpPr>
          <p:spPr bwMode="auto">
            <a:xfrm>
              <a:off x="2880" y="2704"/>
              <a:ext cx="226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4</a:t>
              </a:r>
            </a:p>
          </p:txBody>
        </p:sp>
        <p:sp>
          <p:nvSpPr>
            <p:cNvPr id="18450" name="Text Box 35"/>
            <p:cNvSpPr txBox="1">
              <a:spLocks noChangeArrowheads="1"/>
            </p:cNvSpPr>
            <p:nvPr/>
          </p:nvSpPr>
          <p:spPr bwMode="auto">
            <a:xfrm>
              <a:off x="4286" y="2704"/>
              <a:ext cx="36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12</a:t>
              </a:r>
            </a:p>
          </p:txBody>
        </p:sp>
        <p:sp>
          <p:nvSpPr>
            <p:cNvPr id="18451" name="Text Box 36"/>
            <p:cNvSpPr txBox="1">
              <a:spLocks noChangeArrowheads="1"/>
            </p:cNvSpPr>
            <p:nvPr/>
          </p:nvSpPr>
          <p:spPr bwMode="auto">
            <a:xfrm>
              <a:off x="476" y="3475"/>
              <a:ext cx="499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14</a:t>
              </a:r>
            </a:p>
          </p:txBody>
        </p:sp>
        <p:sp>
          <p:nvSpPr>
            <p:cNvPr id="18452" name="Text Box 37"/>
            <p:cNvSpPr txBox="1">
              <a:spLocks noChangeArrowheads="1"/>
            </p:cNvSpPr>
            <p:nvPr/>
          </p:nvSpPr>
          <p:spPr bwMode="auto">
            <a:xfrm>
              <a:off x="1927" y="3430"/>
              <a:ext cx="544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18</a:t>
              </a:r>
            </a:p>
          </p:txBody>
        </p:sp>
        <p:sp>
          <p:nvSpPr>
            <p:cNvPr id="18453" name="Text Box 38"/>
            <p:cNvSpPr txBox="1">
              <a:spLocks noChangeArrowheads="1"/>
            </p:cNvSpPr>
            <p:nvPr/>
          </p:nvSpPr>
          <p:spPr bwMode="auto">
            <a:xfrm>
              <a:off x="3606" y="3475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2</a:t>
              </a:r>
            </a:p>
          </p:txBody>
        </p:sp>
        <p:sp>
          <p:nvSpPr>
            <p:cNvPr id="6183" name="Cloud"/>
            <p:cNvSpPr>
              <a:spLocks noChangeAspect="1" noEditPoints="1" noChangeArrowheads="1"/>
            </p:cNvSpPr>
            <p:nvPr/>
          </p:nvSpPr>
          <p:spPr bwMode="auto">
            <a:xfrm>
              <a:off x="4694" y="3385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8455" name="Text Box 40"/>
            <p:cNvSpPr txBox="1">
              <a:spLocks noChangeArrowheads="1"/>
            </p:cNvSpPr>
            <p:nvPr/>
          </p:nvSpPr>
          <p:spPr bwMode="auto">
            <a:xfrm>
              <a:off x="4876" y="3430"/>
              <a:ext cx="40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20</a:t>
              </a:r>
            </a:p>
          </p:txBody>
        </p:sp>
      </p:grp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Násobky 2</a:t>
            </a:r>
          </a:p>
        </p:txBody>
      </p:sp>
      <p:sp>
        <p:nvSpPr>
          <p:cNvPr id="19459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 eaLnBrk="1" hangingPunct="1"/>
            <a:r>
              <a:rPr lang="cs-CZ" sz="2400" smtClean="0"/>
              <a:t>Správné řešení</a:t>
            </a:r>
          </a:p>
        </p:txBody>
      </p:sp>
      <p:grpSp>
        <p:nvGrpSpPr>
          <p:cNvPr id="19460" name="Group 16"/>
          <p:cNvGrpSpPr>
            <a:grpSpLocks/>
          </p:cNvGrpSpPr>
          <p:nvPr/>
        </p:nvGrpSpPr>
        <p:grpSpPr bwMode="auto">
          <a:xfrm>
            <a:off x="539750" y="2636838"/>
            <a:ext cx="7996238" cy="3463925"/>
            <a:chOff x="340" y="1661"/>
            <a:chExt cx="5037" cy="2182"/>
          </a:xfrm>
        </p:grpSpPr>
        <p:sp>
          <p:nvSpPr>
            <p:cNvPr id="11281" name="Cloud"/>
            <p:cNvSpPr>
              <a:spLocks noChangeAspect="1" noEditPoints="1" noChangeArrowheads="1"/>
            </p:cNvSpPr>
            <p:nvPr/>
          </p:nvSpPr>
          <p:spPr bwMode="auto">
            <a:xfrm>
              <a:off x="1066" y="2568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282" name="Cloud"/>
            <p:cNvSpPr>
              <a:spLocks noChangeAspect="1" noEditPoints="1" noChangeArrowheads="1"/>
            </p:cNvSpPr>
            <p:nvPr/>
          </p:nvSpPr>
          <p:spPr bwMode="auto">
            <a:xfrm>
              <a:off x="340" y="3385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283" name="Cloud"/>
            <p:cNvSpPr>
              <a:spLocks noChangeAspect="1" noEditPoints="1" noChangeArrowheads="1"/>
            </p:cNvSpPr>
            <p:nvPr/>
          </p:nvSpPr>
          <p:spPr bwMode="auto">
            <a:xfrm>
              <a:off x="1746" y="3339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284" name="Cloud"/>
            <p:cNvSpPr>
              <a:spLocks noChangeAspect="1" noEditPoints="1" noChangeArrowheads="1"/>
            </p:cNvSpPr>
            <p:nvPr/>
          </p:nvSpPr>
          <p:spPr bwMode="auto">
            <a:xfrm>
              <a:off x="3288" y="1752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285" name="Cloud"/>
            <p:cNvSpPr>
              <a:spLocks noChangeAspect="1" noEditPoints="1" noChangeArrowheads="1"/>
            </p:cNvSpPr>
            <p:nvPr/>
          </p:nvSpPr>
          <p:spPr bwMode="auto">
            <a:xfrm>
              <a:off x="2653" y="2614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286" name="Cloud"/>
            <p:cNvSpPr>
              <a:spLocks noChangeAspect="1" noEditPoints="1" noChangeArrowheads="1"/>
            </p:cNvSpPr>
            <p:nvPr/>
          </p:nvSpPr>
          <p:spPr bwMode="auto">
            <a:xfrm>
              <a:off x="4604" y="1797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287" name="Cloud"/>
            <p:cNvSpPr>
              <a:spLocks noChangeAspect="1" noEditPoints="1" noChangeArrowheads="1"/>
            </p:cNvSpPr>
            <p:nvPr/>
          </p:nvSpPr>
          <p:spPr bwMode="auto">
            <a:xfrm>
              <a:off x="4105" y="2614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288" name="Cloud"/>
            <p:cNvSpPr>
              <a:spLocks noChangeAspect="1" noEditPoints="1" noChangeArrowheads="1"/>
            </p:cNvSpPr>
            <p:nvPr/>
          </p:nvSpPr>
          <p:spPr bwMode="auto">
            <a:xfrm>
              <a:off x="3379" y="3385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19470" name="Group 25"/>
            <p:cNvGrpSpPr>
              <a:grpSpLocks/>
            </p:cNvGrpSpPr>
            <p:nvPr/>
          </p:nvGrpSpPr>
          <p:grpSpPr bwMode="auto">
            <a:xfrm>
              <a:off x="385" y="1661"/>
              <a:ext cx="2135" cy="639"/>
              <a:chOff x="385" y="1661"/>
              <a:chExt cx="2135" cy="639"/>
            </a:xfrm>
          </p:grpSpPr>
          <p:sp>
            <p:nvSpPr>
              <p:cNvPr id="11290" name="Cloud"/>
              <p:cNvSpPr>
                <a:spLocks noChangeAspect="1" noEditPoints="1" noChangeArrowheads="1"/>
              </p:cNvSpPr>
              <p:nvPr/>
            </p:nvSpPr>
            <p:spPr bwMode="auto">
              <a:xfrm>
                <a:off x="385" y="1661"/>
                <a:ext cx="683" cy="458"/>
              </a:xfrm>
              <a:custGeom>
                <a:avLst/>
                <a:gdLst>
                  <a:gd name="T0" fmla="*/ 67 w 21600"/>
                  <a:gd name="T1" fmla="*/ 10800 h 21600"/>
                  <a:gd name="T2" fmla="*/ 10800 w 21600"/>
                  <a:gd name="T3" fmla="*/ 21577 h 21600"/>
                  <a:gd name="T4" fmla="*/ 21582 w 21600"/>
                  <a:gd name="T5" fmla="*/ 10800 h 21600"/>
                  <a:gd name="T6" fmla="*/ 10800 w 21600"/>
                  <a:gd name="T7" fmla="*/ 1235 h 21600"/>
                  <a:gd name="T8" fmla="*/ 2977 w 21600"/>
                  <a:gd name="T9" fmla="*/ 3262 h 21600"/>
                  <a:gd name="T10" fmla="*/ 17087 w 21600"/>
                  <a:gd name="T11" fmla="*/ 173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 extrusionOk="0">
                    <a:moveTo>
                      <a:pt x="1949" y="7180"/>
                    </a:moveTo>
                    <a:cubicBezTo>
                      <a:pt x="841" y="7336"/>
                      <a:pt x="0" y="8613"/>
                      <a:pt x="0" y="10137"/>
                    </a:cubicBezTo>
                    <a:cubicBezTo>
                      <a:pt x="-1" y="11192"/>
                      <a:pt x="409" y="12169"/>
                      <a:pt x="1074" y="12702"/>
                    </a:cubicBezTo>
                    <a:lnTo>
                      <a:pt x="1063" y="12668"/>
                    </a:lnTo>
                    <a:cubicBezTo>
                      <a:pt x="685" y="13217"/>
                      <a:pt x="475" y="13940"/>
                      <a:pt x="475" y="14690"/>
                    </a:cubicBezTo>
                    <a:cubicBezTo>
                      <a:pt x="475" y="16325"/>
                      <a:pt x="1451" y="17650"/>
                      <a:pt x="2655" y="17650"/>
                    </a:cubicBezTo>
                    <a:cubicBezTo>
                      <a:pt x="2739" y="17650"/>
                      <a:pt x="2824" y="17643"/>
                      <a:pt x="2909" y="17629"/>
                    </a:cubicBezTo>
                    <a:lnTo>
                      <a:pt x="2897" y="17649"/>
                    </a:lnTo>
                    <a:cubicBezTo>
                      <a:pt x="3585" y="19288"/>
                      <a:pt x="4863" y="20300"/>
                      <a:pt x="6247" y="20300"/>
                    </a:cubicBezTo>
                    <a:cubicBezTo>
                      <a:pt x="6947" y="20299"/>
                      <a:pt x="7635" y="20039"/>
                      <a:pt x="8235" y="19546"/>
                    </a:cubicBezTo>
                    <a:lnTo>
                      <a:pt x="8229" y="19550"/>
                    </a:lnTo>
                    <a:cubicBezTo>
                      <a:pt x="8855" y="20829"/>
                      <a:pt x="9908" y="21597"/>
                      <a:pt x="11036" y="21597"/>
                    </a:cubicBezTo>
                    <a:cubicBezTo>
                      <a:pt x="12523" y="21596"/>
                      <a:pt x="13836" y="20267"/>
                      <a:pt x="14267" y="18324"/>
                    </a:cubicBezTo>
                    <a:lnTo>
                      <a:pt x="14270" y="18350"/>
                    </a:lnTo>
                    <a:cubicBezTo>
                      <a:pt x="14730" y="18740"/>
                      <a:pt x="15260" y="18947"/>
                      <a:pt x="15802" y="18947"/>
                    </a:cubicBezTo>
                    <a:cubicBezTo>
                      <a:pt x="17390" y="18946"/>
                      <a:pt x="18682" y="17205"/>
                      <a:pt x="18694" y="15045"/>
                    </a:cubicBezTo>
                    <a:lnTo>
                      <a:pt x="18689" y="15035"/>
                    </a:lnTo>
                    <a:cubicBezTo>
                      <a:pt x="20357" y="14710"/>
                      <a:pt x="21597" y="12765"/>
                      <a:pt x="21597" y="10472"/>
                    </a:cubicBezTo>
                    <a:cubicBezTo>
                      <a:pt x="21597" y="9456"/>
                      <a:pt x="21350" y="8469"/>
                      <a:pt x="20896" y="7663"/>
                    </a:cubicBezTo>
                    <a:lnTo>
                      <a:pt x="20889" y="7661"/>
                    </a:lnTo>
                    <a:cubicBezTo>
                      <a:pt x="21031" y="7208"/>
                      <a:pt x="21105" y="6721"/>
                      <a:pt x="21105" y="6228"/>
                    </a:cubicBezTo>
                    <a:cubicBezTo>
                      <a:pt x="21105" y="4588"/>
                      <a:pt x="20299" y="3150"/>
                      <a:pt x="19139" y="2719"/>
                    </a:cubicBezTo>
                    <a:lnTo>
                      <a:pt x="19148" y="2712"/>
                    </a:lnTo>
                    <a:cubicBezTo>
                      <a:pt x="18940" y="1142"/>
                      <a:pt x="17933" y="0"/>
                      <a:pt x="16758" y="0"/>
                    </a:cubicBezTo>
                    <a:cubicBezTo>
                      <a:pt x="16044" y="-1"/>
                      <a:pt x="15367" y="426"/>
                      <a:pt x="14905" y="1165"/>
                    </a:cubicBezTo>
                    <a:lnTo>
                      <a:pt x="14909" y="1170"/>
                    </a:lnTo>
                    <a:cubicBezTo>
                      <a:pt x="14497" y="432"/>
                      <a:pt x="13855" y="0"/>
                      <a:pt x="13174" y="0"/>
                    </a:cubicBezTo>
                    <a:cubicBezTo>
                      <a:pt x="12347" y="-1"/>
                      <a:pt x="11590" y="637"/>
                      <a:pt x="11221" y="1645"/>
                    </a:cubicBezTo>
                    <a:lnTo>
                      <a:pt x="11229" y="1694"/>
                    </a:lnTo>
                    <a:cubicBezTo>
                      <a:pt x="10730" y="1024"/>
                      <a:pt x="10058" y="650"/>
                      <a:pt x="9358" y="650"/>
                    </a:cubicBezTo>
                    <a:cubicBezTo>
                      <a:pt x="8372" y="649"/>
                      <a:pt x="7466" y="1391"/>
                      <a:pt x="7003" y="2578"/>
                    </a:cubicBezTo>
                    <a:lnTo>
                      <a:pt x="6995" y="2602"/>
                    </a:lnTo>
                    <a:cubicBezTo>
                      <a:pt x="6477" y="2189"/>
                      <a:pt x="5888" y="1972"/>
                      <a:pt x="5288" y="1972"/>
                    </a:cubicBezTo>
                    <a:cubicBezTo>
                      <a:pt x="3423" y="1972"/>
                      <a:pt x="1912" y="4029"/>
                      <a:pt x="1912" y="6567"/>
                    </a:cubicBezTo>
                    <a:cubicBezTo>
                      <a:pt x="1911" y="6774"/>
                      <a:pt x="1922" y="6981"/>
                      <a:pt x="1942" y="7186"/>
                    </a:cubicBezTo>
                    <a:close/>
                  </a:path>
                  <a:path w="21600" h="21600" fill="none" extrusionOk="0">
                    <a:moveTo>
                      <a:pt x="1074" y="12702"/>
                    </a:moveTo>
                    <a:cubicBezTo>
                      <a:pt x="1407" y="12969"/>
                      <a:pt x="1786" y="13110"/>
                      <a:pt x="2172" y="13110"/>
                    </a:cubicBezTo>
                    <a:cubicBezTo>
                      <a:pt x="2228" y="13109"/>
                      <a:pt x="2285" y="13107"/>
                      <a:pt x="2341" y="13101"/>
                    </a:cubicBezTo>
                  </a:path>
                  <a:path w="21600" h="21600" fill="none" extrusionOk="0">
                    <a:moveTo>
                      <a:pt x="2909" y="17629"/>
                    </a:moveTo>
                    <a:cubicBezTo>
                      <a:pt x="3099" y="17599"/>
                      <a:pt x="3285" y="17535"/>
                      <a:pt x="3463" y="17439"/>
                    </a:cubicBezTo>
                  </a:path>
                  <a:path w="21600" h="21600" fill="none" extrusionOk="0">
                    <a:moveTo>
                      <a:pt x="7895" y="18680"/>
                    </a:moveTo>
                    <a:cubicBezTo>
                      <a:pt x="7983" y="18985"/>
                      <a:pt x="8095" y="19277"/>
                      <a:pt x="8229" y="19550"/>
                    </a:cubicBezTo>
                  </a:path>
                  <a:path w="21600" h="21600" fill="none" extrusionOk="0">
                    <a:moveTo>
                      <a:pt x="14267" y="18324"/>
                    </a:moveTo>
                    <a:cubicBezTo>
                      <a:pt x="14336" y="18013"/>
                      <a:pt x="14380" y="17693"/>
                      <a:pt x="14400" y="17370"/>
                    </a:cubicBezTo>
                  </a:path>
                  <a:path w="21600" h="21600" fill="none" extrusionOk="0">
                    <a:moveTo>
                      <a:pt x="18694" y="15045"/>
                    </a:moveTo>
                    <a:cubicBezTo>
                      <a:pt x="18694" y="15034"/>
                      <a:pt x="18695" y="15024"/>
                      <a:pt x="18695" y="15013"/>
                    </a:cubicBezTo>
                    <a:cubicBezTo>
                      <a:pt x="18695" y="13508"/>
                      <a:pt x="18063" y="12136"/>
                      <a:pt x="17069" y="11477"/>
                    </a:cubicBezTo>
                  </a:path>
                  <a:path w="21600" h="21600" fill="none" extrusionOk="0">
                    <a:moveTo>
                      <a:pt x="20165" y="8999"/>
                    </a:moveTo>
                    <a:cubicBezTo>
                      <a:pt x="20479" y="8635"/>
                      <a:pt x="20726" y="8177"/>
                      <a:pt x="20889" y="7661"/>
                    </a:cubicBezTo>
                  </a:path>
                  <a:path w="21600" h="21600" fill="none" extrusionOk="0">
                    <a:moveTo>
                      <a:pt x="19186" y="3344"/>
                    </a:moveTo>
                    <a:cubicBezTo>
                      <a:pt x="19186" y="3328"/>
                      <a:pt x="19187" y="3313"/>
                      <a:pt x="19187" y="3297"/>
                    </a:cubicBezTo>
                    <a:cubicBezTo>
                      <a:pt x="19187" y="3101"/>
                      <a:pt x="19174" y="2905"/>
                      <a:pt x="19148" y="2712"/>
                    </a:cubicBezTo>
                  </a:path>
                  <a:path w="21600" h="21600" fill="none" extrusionOk="0">
                    <a:moveTo>
                      <a:pt x="14905" y="1165"/>
                    </a:moveTo>
                    <a:cubicBezTo>
                      <a:pt x="14754" y="1408"/>
                      <a:pt x="14629" y="1679"/>
                      <a:pt x="14535" y="1971"/>
                    </a:cubicBezTo>
                  </a:path>
                  <a:path w="21600" h="21600" fill="none" extrusionOk="0">
                    <a:moveTo>
                      <a:pt x="11221" y="1645"/>
                    </a:moveTo>
                    <a:cubicBezTo>
                      <a:pt x="11140" y="1866"/>
                      <a:pt x="11080" y="2099"/>
                      <a:pt x="11041" y="2340"/>
                    </a:cubicBezTo>
                  </a:path>
                  <a:path w="21600" h="21600" fill="none" extrusionOk="0">
                    <a:moveTo>
                      <a:pt x="7645" y="3276"/>
                    </a:moveTo>
                    <a:cubicBezTo>
                      <a:pt x="7449" y="3016"/>
                      <a:pt x="7231" y="2790"/>
                      <a:pt x="6995" y="2602"/>
                    </a:cubicBezTo>
                  </a:path>
                  <a:path w="21600" h="21600" fill="none" extrusionOk="0">
                    <a:moveTo>
                      <a:pt x="1942" y="7186"/>
                    </a:moveTo>
                    <a:cubicBezTo>
                      <a:pt x="1966" y="7426"/>
                      <a:pt x="2004" y="7663"/>
                      <a:pt x="2056" y="7895"/>
                    </a:cubicBezTo>
                  </a:path>
                </a:pathLst>
              </a:custGeom>
              <a:solidFill>
                <a:srgbClr val="00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>
                  <a:defRPr/>
                </a:pPr>
                <a:endParaRPr lang="cs-CZ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1291" name="Cloud"/>
              <p:cNvSpPr>
                <a:spLocks noChangeAspect="1" noEditPoints="1" noChangeArrowheads="1"/>
              </p:cNvSpPr>
              <p:nvPr/>
            </p:nvSpPr>
            <p:spPr bwMode="auto">
              <a:xfrm>
                <a:off x="1837" y="1842"/>
                <a:ext cx="683" cy="458"/>
              </a:xfrm>
              <a:custGeom>
                <a:avLst/>
                <a:gdLst>
                  <a:gd name="T0" fmla="*/ 67 w 21600"/>
                  <a:gd name="T1" fmla="*/ 10800 h 21600"/>
                  <a:gd name="T2" fmla="*/ 10800 w 21600"/>
                  <a:gd name="T3" fmla="*/ 21577 h 21600"/>
                  <a:gd name="T4" fmla="*/ 21582 w 21600"/>
                  <a:gd name="T5" fmla="*/ 10800 h 21600"/>
                  <a:gd name="T6" fmla="*/ 10800 w 21600"/>
                  <a:gd name="T7" fmla="*/ 1235 h 21600"/>
                  <a:gd name="T8" fmla="*/ 2977 w 21600"/>
                  <a:gd name="T9" fmla="*/ 3262 h 21600"/>
                  <a:gd name="T10" fmla="*/ 17087 w 21600"/>
                  <a:gd name="T11" fmla="*/ 173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 extrusionOk="0">
                    <a:moveTo>
                      <a:pt x="1949" y="7180"/>
                    </a:moveTo>
                    <a:cubicBezTo>
                      <a:pt x="841" y="7336"/>
                      <a:pt x="0" y="8613"/>
                      <a:pt x="0" y="10137"/>
                    </a:cubicBezTo>
                    <a:cubicBezTo>
                      <a:pt x="-1" y="11192"/>
                      <a:pt x="409" y="12169"/>
                      <a:pt x="1074" y="12702"/>
                    </a:cubicBezTo>
                    <a:lnTo>
                      <a:pt x="1063" y="12668"/>
                    </a:lnTo>
                    <a:cubicBezTo>
                      <a:pt x="685" y="13217"/>
                      <a:pt x="475" y="13940"/>
                      <a:pt x="475" y="14690"/>
                    </a:cubicBezTo>
                    <a:cubicBezTo>
                      <a:pt x="475" y="16325"/>
                      <a:pt x="1451" y="17650"/>
                      <a:pt x="2655" y="17650"/>
                    </a:cubicBezTo>
                    <a:cubicBezTo>
                      <a:pt x="2739" y="17650"/>
                      <a:pt x="2824" y="17643"/>
                      <a:pt x="2909" y="17629"/>
                    </a:cubicBezTo>
                    <a:lnTo>
                      <a:pt x="2897" y="17649"/>
                    </a:lnTo>
                    <a:cubicBezTo>
                      <a:pt x="3585" y="19288"/>
                      <a:pt x="4863" y="20300"/>
                      <a:pt x="6247" y="20300"/>
                    </a:cubicBezTo>
                    <a:cubicBezTo>
                      <a:pt x="6947" y="20299"/>
                      <a:pt x="7635" y="20039"/>
                      <a:pt x="8235" y="19546"/>
                    </a:cubicBezTo>
                    <a:lnTo>
                      <a:pt x="8229" y="19550"/>
                    </a:lnTo>
                    <a:cubicBezTo>
                      <a:pt x="8855" y="20829"/>
                      <a:pt x="9908" y="21597"/>
                      <a:pt x="11036" y="21597"/>
                    </a:cubicBezTo>
                    <a:cubicBezTo>
                      <a:pt x="12523" y="21596"/>
                      <a:pt x="13836" y="20267"/>
                      <a:pt x="14267" y="18324"/>
                    </a:cubicBezTo>
                    <a:lnTo>
                      <a:pt x="14270" y="18350"/>
                    </a:lnTo>
                    <a:cubicBezTo>
                      <a:pt x="14730" y="18740"/>
                      <a:pt x="15260" y="18947"/>
                      <a:pt x="15802" y="18947"/>
                    </a:cubicBezTo>
                    <a:cubicBezTo>
                      <a:pt x="17390" y="18946"/>
                      <a:pt x="18682" y="17205"/>
                      <a:pt x="18694" y="15045"/>
                    </a:cubicBezTo>
                    <a:lnTo>
                      <a:pt x="18689" y="15035"/>
                    </a:lnTo>
                    <a:cubicBezTo>
                      <a:pt x="20357" y="14710"/>
                      <a:pt x="21597" y="12765"/>
                      <a:pt x="21597" y="10472"/>
                    </a:cubicBezTo>
                    <a:cubicBezTo>
                      <a:pt x="21597" y="9456"/>
                      <a:pt x="21350" y="8469"/>
                      <a:pt x="20896" y="7663"/>
                    </a:cubicBezTo>
                    <a:lnTo>
                      <a:pt x="20889" y="7661"/>
                    </a:lnTo>
                    <a:cubicBezTo>
                      <a:pt x="21031" y="7208"/>
                      <a:pt x="21105" y="6721"/>
                      <a:pt x="21105" y="6228"/>
                    </a:cubicBezTo>
                    <a:cubicBezTo>
                      <a:pt x="21105" y="4588"/>
                      <a:pt x="20299" y="3150"/>
                      <a:pt x="19139" y="2719"/>
                    </a:cubicBezTo>
                    <a:lnTo>
                      <a:pt x="19148" y="2712"/>
                    </a:lnTo>
                    <a:cubicBezTo>
                      <a:pt x="18940" y="1142"/>
                      <a:pt x="17933" y="0"/>
                      <a:pt x="16758" y="0"/>
                    </a:cubicBezTo>
                    <a:cubicBezTo>
                      <a:pt x="16044" y="-1"/>
                      <a:pt x="15367" y="426"/>
                      <a:pt x="14905" y="1165"/>
                    </a:cubicBezTo>
                    <a:lnTo>
                      <a:pt x="14909" y="1170"/>
                    </a:lnTo>
                    <a:cubicBezTo>
                      <a:pt x="14497" y="432"/>
                      <a:pt x="13855" y="0"/>
                      <a:pt x="13174" y="0"/>
                    </a:cubicBezTo>
                    <a:cubicBezTo>
                      <a:pt x="12347" y="-1"/>
                      <a:pt x="11590" y="637"/>
                      <a:pt x="11221" y="1645"/>
                    </a:cubicBezTo>
                    <a:lnTo>
                      <a:pt x="11229" y="1694"/>
                    </a:lnTo>
                    <a:cubicBezTo>
                      <a:pt x="10730" y="1024"/>
                      <a:pt x="10058" y="650"/>
                      <a:pt x="9358" y="650"/>
                    </a:cubicBezTo>
                    <a:cubicBezTo>
                      <a:pt x="8372" y="649"/>
                      <a:pt x="7466" y="1391"/>
                      <a:pt x="7003" y="2578"/>
                    </a:cubicBezTo>
                    <a:lnTo>
                      <a:pt x="6995" y="2602"/>
                    </a:lnTo>
                    <a:cubicBezTo>
                      <a:pt x="6477" y="2189"/>
                      <a:pt x="5888" y="1972"/>
                      <a:pt x="5288" y="1972"/>
                    </a:cubicBezTo>
                    <a:cubicBezTo>
                      <a:pt x="3423" y="1972"/>
                      <a:pt x="1912" y="4029"/>
                      <a:pt x="1912" y="6567"/>
                    </a:cubicBezTo>
                    <a:cubicBezTo>
                      <a:pt x="1911" y="6774"/>
                      <a:pt x="1922" y="6981"/>
                      <a:pt x="1942" y="7186"/>
                    </a:cubicBezTo>
                    <a:close/>
                  </a:path>
                  <a:path w="21600" h="21600" fill="none" extrusionOk="0">
                    <a:moveTo>
                      <a:pt x="1074" y="12702"/>
                    </a:moveTo>
                    <a:cubicBezTo>
                      <a:pt x="1407" y="12969"/>
                      <a:pt x="1786" y="13110"/>
                      <a:pt x="2172" y="13110"/>
                    </a:cubicBezTo>
                    <a:cubicBezTo>
                      <a:pt x="2228" y="13109"/>
                      <a:pt x="2285" y="13107"/>
                      <a:pt x="2341" y="13101"/>
                    </a:cubicBezTo>
                  </a:path>
                  <a:path w="21600" h="21600" fill="none" extrusionOk="0">
                    <a:moveTo>
                      <a:pt x="2909" y="17629"/>
                    </a:moveTo>
                    <a:cubicBezTo>
                      <a:pt x="3099" y="17599"/>
                      <a:pt x="3285" y="17535"/>
                      <a:pt x="3463" y="17439"/>
                    </a:cubicBezTo>
                  </a:path>
                  <a:path w="21600" h="21600" fill="none" extrusionOk="0">
                    <a:moveTo>
                      <a:pt x="7895" y="18680"/>
                    </a:moveTo>
                    <a:cubicBezTo>
                      <a:pt x="7983" y="18985"/>
                      <a:pt x="8095" y="19277"/>
                      <a:pt x="8229" y="19550"/>
                    </a:cubicBezTo>
                  </a:path>
                  <a:path w="21600" h="21600" fill="none" extrusionOk="0">
                    <a:moveTo>
                      <a:pt x="14267" y="18324"/>
                    </a:moveTo>
                    <a:cubicBezTo>
                      <a:pt x="14336" y="18013"/>
                      <a:pt x="14380" y="17693"/>
                      <a:pt x="14400" y="17370"/>
                    </a:cubicBezTo>
                  </a:path>
                  <a:path w="21600" h="21600" fill="none" extrusionOk="0">
                    <a:moveTo>
                      <a:pt x="18694" y="15045"/>
                    </a:moveTo>
                    <a:cubicBezTo>
                      <a:pt x="18694" y="15034"/>
                      <a:pt x="18695" y="15024"/>
                      <a:pt x="18695" y="15013"/>
                    </a:cubicBezTo>
                    <a:cubicBezTo>
                      <a:pt x="18695" y="13508"/>
                      <a:pt x="18063" y="12136"/>
                      <a:pt x="17069" y="11477"/>
                    </a:cubicBezTo>
                  </a:path>
                  <a:path w="21600" h="21600" fill="none" extrusionOk="0">
                    <a:moveTo>
                      <a:pt x="20165" y="8999"/>
                    </a:moveTo>
                    <a:cubicBezTo>
                      <a:pt x="20479" y="8635"/>
                      <a:pt x="20726" y="8177"/>
                      <a:pt x="20889" y="7661"/>
                    </a:cubicBezTo>
                  </a:path>
                  <a:path w="21600" h="21600" fill="none" extrusionOk="0">
                    <a:moveTo>
                      <a:pt x="19186" y="3344"/>
                    </a:moveTo>
                    <a:cubicBezTo>
                      <a:pt x="19186" y="3328"/>
                      <a:pt x="19187" y="3313"/>
                      <a:pt x="19187" y="3297"/>
                    </a:cubicBezTo>
                    <a:cubicBezTo>
                      <a:pt x="19187" y="3101"/>
                      <a:pt x="19174" y="2905"/>
                      <a:pt x="19148" y="2712"/>
                    </a:cubicBezTo>
                  </a:path>
                  <a:path w="21600" h="21600" fill="none" extrusionOk="0">
                    <a:moveTo>
                      <a:pt x="14905" y="1165"/>
                    </a:moveTo>
                    <a:cubicBezTo>
                      <a:pt x="14754" y="1408"/>
                      <a:pt x="14629" y="1679"/>
                      <a:pt x="14535" y="1971"/>
                    </a:cubicBezTo>
                  </a:path>
                  <a:path w="21600" h="21600" fill="none" extrusionOk="0">
                    <a:moveTo>
                      <a:pt x="11221" y="1645"/>
                    </a:moveTo>
                    <a:cubicBezTo>
                      <a:pt x="11140" y="1866"/>
                      <a:pt x="11080" y="2099"/>
                      <a:pt x="11041" y="2340"/>
                    </a:cubicBezTo>
                  </a:path>
                  <a:path w="21600" h="21600" fill="none" extrusionOk="0">
                    <a:moveTo>
                      <a:pt x="7645" y="3276"/>
                    </a:moveTo>
                    <a:cubicBezTo>
                      <a:pt x="7449" y="3016"/>
                      <a:pt x="7231" y="2790"/>
                      <a:pt x="6995" y="2602"/>
                    </a:cubicBezTo>
                  </a:path>
                  <a:path w="21600" h="21600" fill="none" extrusionOk="0">
                    <a:moveTo>
                      <a:pt x="1942" y="7186"/>
                    </a:moveTo>
                    <a:cubicBezTo>
                      <a:pt x="1966" y="7426"/>
                      <a:pt x="2004" y="7663"/>
                      <a:pt x="2056" y="7895"/>
                    </a:cubicBezTo>
                  </a:path>
                </a:pathLst>
              </a:custGeom>
              <a:solidFill>
                <a:srgbClr val="00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>
                  <a:defRPr/>
                </a:pPr>
                <a:endParaRPr lang="cs-CZ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9483" name="Text Box 28"/>
              <p:cNvSpPr txBox="1">
                <a:spLocks noChangeArrowheads="1"/>
              </p:cNvSpPr>
              <p:nvPr/>
            </p:nvSpPr>
            <p:spPr bwMode="auto">
              <a:xfrm>
                <a:off x="612" y="1752"/>
                <a:ext cx="227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cs-CZ" sz="2400"/>
                  <a:t>6</a:t>
                </a:r>
              </a:p>
            </p:txBody>
          </p:sp>
          <p:sp>
            <p:nvSpPr>
              <p:cNvPr id="19484" name="Text Box 29"/>
              <p:cNvSpPr txBox="1">
                <a:spLocks noChangeArrowheads="1"/>
              </p:cNvSpPr>
              <p:nvPr/>
            </p:nvSpPr>
            <p:spPr bwMode="auto">
              <a:xfrm>
                <a:off x="2018" y="1933"/>
                <a:ext cx="363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 b="1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cs-CZ" sz="2400"/>
                  <a:t>10</a:t>
                </a:r>
              </a:p>
            </p:txBody>
          </p:sp>
        </p:grpSp>
        <p:sp>
          <p:nvSpPr>
            <p:cNvPr id="19471" name="Text Box 30"/>
            <p:cNvSpPr txBox="1">
              <a:spLocks noChangeArrowheads="1"/>
            </p:cNvSpPr>
            <p:nvPr/>
          </p:nvSpPr>
          <p:spPr bwMode="auto">
            <a:xfrm>
              <a:off x="3515" y="1842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0</a:t>
              </a:r>
            </a:p>
          </p:txBody>
        </p:sp>
        <p:sp>
          <p:nvSpPr>
            <p:cNvPr id="19472" name="Text Box 31"/>
            <p:cNvSpPr txBox="1">
              <a:spLocks noChangeArrowheads="1"/>
            </p:cNvSpPr>
            <p:nvPr/>
          </p:nvSpPr>
          <p:spPr bwMode="auto">
            <a:xfrm>
              <a:off x="4785" y="1888"/>
              <a:ext cx="409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16</a:t>
              </a:r>
            </a:p>
          </p:txBody>
        </p:sp>
        <p:sp>
          <p:nvSpPr>
            <p:cNvPr id="19473" name="Text Box 32"/>
            <p:cNvSpPr txBox="1">
              <a:spLocks noChangeArrowheads="1"/>
            </p:cNvSpPr>
            <p:nvPr/>
          </p:nvSpPr>
          <p:spPr bwMode="auto">
            <a:xfrm>
              <a:off x="1338" y="2659"/>
              <a:ext cx="27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8</a:t>
              </a:r>
            </a:p>
          </p:txBody>
        </p:sp>
        <p:sp>
          <p:nvSpPr>
            <p:cNvPr id="19474" name="Text Box 33"/>
            <p:cNvSpPr txBox="1">
              <a:spLocks noChangeArrowheads="1"/>
            </p:cNvSpPr>
            <p:nvPr/>
          </p:nvSpPr>
          <p:spPr bwMode="auto">
            <a:xfrm>
              <a:off x="2880" y="2704"/>
              <a:ext cx="226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4</a:t>
              </a:r>
            </a:p>
          </p:txBody>
        </p:sp>
        <p:sp>
          <p:nvSpPr>
            <p:cNvPr id="19475" name="Text Box 34"/>
            <p:cNvSpPr txBox="1">
              <a:spLocks noChangeArrowheads="1"/>
            </p:cNvSpPr>
            <p:nvPr/>
          </p:nvSpPr>
          <p:spPr bwMode="auto">
            <a:xfrm>
              <a:off x="4286" y="2704"/>
              <a:ext cx="36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12</a:t>
              </a:r>
            </a:p>
          </p:txBody>
        </p:sp>
        <p:sp>
          <p:nvSpPr>
            <p:cNvPr id="19476" name="Text Box 35"/>
            <p:cNvSpPr txBox="1">
              <a:spLocks noChangeArrowheads="1"/>
            </p:cNvSpPr>
            <p:nvPr/>
          </p:nvSpPr>
          <p:spPr bwMode="auto">
            <a:xfrm>
              <a:off x="476" y="3475"/>
              <a:ext cx="499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14</a:t>
              </a:r>
            </a:p>
          </p:txBody>
        </p:sp>
        <p:sp>
          <p:nvSpPr>
            <p:cNvPr id="19477" name="Text Box 36"/>
            <p:cNvSpPr txBox="1">
              <a:spLocks noChangeArrowheads="1"/>
            </p:cNvSpPr>
            <p:nvPr/>
          </p:nvSpPr>
          <p:spPr bwMode="auto">
            <a:xfrm>
              <a:off x="1927" y="3430"/>
              <a:ext cx="544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18</a:t>
              </a:r>
            </a:p>
          </p:txBody>
        </p:sp>
        <p:sp>
          <p:nvSpPr>
            <p:cNvPr id="19478" name="Text Box 37"/>
            <p:cNvSpPr txBox="1">
              <a:spLocks noChangeArrowheads="1"/>
            </p:cNvSpPr>
            <p:nvPr/>
          </p:nvSpPr>
          <p:spPr bwMode="auto">
            <a:xfrm>
              <a:off x="3606" y="3475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2</a:t>
              </a:r>
            </a:p>
          </p:txBody>
        </p:sp>
        <p:sp>
          <p:nvSpPr>
            <p:cNvPr id="11302" name="Cloud"/>
            <p:cNvSpPr>
              <a:spLocks noChangeAspect="1" noEditPoints="1" noChangeArrowheads="1"/>
            </p:cNvSpPr>
            <p:nvPr/>
          </p:nvSpPr>
          <p:spPr bwMode="auto">
            <a:xfrm>
              <a:off x="4694" y="3385"/>
              <a:ext cx="683" cy="458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9480" name="Text Box 39"/>
            <p:cNvSpPr txBox="1">
              <a:spLocks noChangeArrowheads="1"/>
            </p:cNvSpPr>
            <p:nvPr/>
          </p:nvSpPr>
          <p:spPr bwMode="auto">
            <a:xfrm>
              <a:off x="4876" y="3430"/>
              <a:ext cx="40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/>
                <a:t>20</a:t>
              </a:r>
            </a:p>
          </p:txBody>
        </p:sp>
      </p:grpSp>
      <p:pic>
        <p:nvPicPr>
          <p:cNvPr id="11307" name="Picture 43" descr="j021295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628775"/>
            <a:ext cx="987425" cy="620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70483E-6 L -0.21267 0.13648 " pathEditMode="relative" ptsTypes="AA">
                                      <p:cBhvr>
                                        <p:cTn id="6" dur="2000" fill="hold"/>
                                        <p:tgtEl>
                                          <p:spTgt spid="113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267 0.13648 L -0.2599 0.48277 " pathEditMode="relative" ptsTypes="AA">
                                      <p:cBhvr>
                                        <p:cTn id="9" dur="2000" fill="hold"/>
                                        <p:tgtEl>
                                          <p:spTgt spid="113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599 0.48277 L -0.33872 0.40944 " pathEditMode="relative" ptsTypes="AA">
                                      <p:cBhvr>
                                        <p:cTn id="12" dur="2000" fill="hold"/>
                                        <p:tgtEl>
                                          <p:spTgt spid="113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3872 0.40944 C -0.36649 0.49041 -0.3941 0.57137 -0.46111 0.52534 C -0.52812 0.4793 -0.69392 0.19779 -0.74097 0.13348 " pathEditMode="relative" ptsTypes="aaA">
                                      <p:cBhvr>
                                        <p:cTn id="15" dur="2000" fill="hold"/>
                                        <p:tgtEl>
                                          <p:spTgt spid="113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4097 0.13347 L -0.71736 0.30141 " pathEditMode="relative" ptsTypes="AA">
                                      <p:cBhvr>
                                        <p:cTn id="18" dur="2000" fill="hold"/>
                                        <p:tgtEl>
                                          <p:spTgt spid="113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1736 0.30141 L -0.5835 0.12283 " pathEditMode="relative" ptsTypes="AA">
                                      <p:cBhvr>
                                        <p:cTn id="21" dur="2000" fill="hold"/>
                                        <p:tgtEl>
                                          <p:spTgt spid="113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835 0.12283 C -0.55208 0.11288 -0.521 0.12098 -0.48836 0.12283 C -0.48072 0.12375 -0.47239 0.12167 -0.46562 0.12584 C -0.46267 0.12746 -0.46441 0.13347 -0.46336 0.13717 C -0.46163 0.14411 -0.46128 0.14295 -0.45659 0.14596 C -0.4526 0.15545 -0.45572 0.15082 -0.44513 0.15753 C -0.44357 0.15822 -0.44062 0.1603 -0.44062 0.16053 C -0.4335 0.16956 -0.42916 0.17488 -0.42013 0.18043 C -0.41736 0.1876 -0.41458 0.1913 -0.40885 0.195 C -0.40816 0.19685 -0.40798 0.1994 -0.40659 0.20055 C -0.40399 0.20333 -0.39756 0.20634 -0.39756 0.20657 C -0.3934 0.21675 -0.39774 0.20957 -0.38628 0.21513 C -0.38298 0.21651 -0.3802 0.21906 -0.37725 0.22091 C -0.37569 0.22183 -0.37256 0.22392 -0.37256 0.22415 C -0.36875 0.2334 -0.37187 0.22877 -0.36128 0.23525 C -0.35972 0.23618 -0.35677 0.23803 -0.35677 0.23826 C -0.3552 0.24103 -0.35434 0.24473 -0.35225 0.24682 C -0.34947 0.24959 -0.34305 0.2526 -0.34305 0.25283 C -0.3401 0.26023 -0.33333 0.26625 -0.32708 0.26972 C -0.32274 0.28175 -0.32829 0.27087 -0.31597 0.27851 C -0.31406 0.2799 -0.31319 0.2829 -0.31145 0.28429 C -0.30694 0.28799 -0.30138 0.28822 -0.29756 0.29308 C -0.29618 0.29493 -0.29496 0.29724 -0.29305 0.29886 C -0.29027 0.30118 -0.28715 0.30257 -0.28402 0.30442 C -0.28229 0.3058 -0.28142 0.30881 -0.27951 0.3102 C -0.27673 0.31251 -0.27048 0.31598 -0.27048 0.31621 C -0.26215 0.32662 -0.26944 0.31945 -0.25225 0.32477 C -0.24392 0.32732 -0.22725 0.33356 -0.22725 0.33356 L -0.23194 0.32755 " pathEditMode="relative" rAng="0" ptsTypes="fffffffffffffffffffffffffffAA">
                                      <p:cBhvr>
                                        <p:cTn id="24" dur="2000" fill="hold"/>
                                        <p:tgtEl>
                                          <p:spTgt spid="113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12" y="100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194 0.32755 C -0.22951 0.34074 -0.22465 0.35161 -0.22256 0.36502 C -0.21857 0.39209 -0.21527 0.42008 -0.20381 0.44344 C -0.20295 0.44969 -0.20312 0.45616 -0.20138 0.46218 C -0.20052 0.46495 -0.19791 0.46611 -0.1967 0.46842 C -0.19565 0.47028 -0.19496 0.47259 -0.19444 0.4749 C -0.19149 0.48693 -0.19131 0.49711 -0.18263 0.50312 C -0.18072 0.51307 -0.17829 0.52464 -0.17552 0.53435 C -0.1743 0.53875 -0.17083 0.54684 -0.17083 0.54684 C -0.16649 0.5827 -0.15416 0.61462 -0.14965 0.65047 C -0.17309 0.65811 -0.196 0.65765 -0.22031 0.65973 C -0.28541 0.66551 -0.34635 0.66759 -0.41319 0.66921 C -0.44114 0.66713 -0.46597 0.66343 -0.49322 0.67222 C -0.52118 0.65741 -0.48559 0.67337 -0.52378 0.66921 C -0.52725 0.66875 -0.52968 0.66297 -0.53315 0.66297 C -0.60069 0.66065 -0.66822 0.65926 -0.73559 0.65348 C -0.74739 0.64585 -0.7401 0.62989 -0.75208 0.62225 C -0.75364 0.61901 -0.75451 0.61531 -0.75677 0.61277 C -0.76319 0.6056 -0.77152 0.60652 -0.76145 0.60652 " pathEditMode="relative" ptsTypes="ffffffffffffffffffA">
                                      <p:cBhvr>
                                        <p:cTn id="27" dur="2000" fill="hold"/>
                                        <p:tgtEl>
                                          <p:spTgt spid="113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6145 0.60652 C -0.75537 0.60097 -0.7486 0.59658 -0.7427 0.59079 C -0.74096 0.58894 -0.73992 0.58594 -0.73784 0.58455 C -0.73489 0.5827 -0.73159 0.58247 -0.72846 0.58131 C -0.7236 0.57483 -0.72274 0.56974 -0.71666 0.56581 C -0.71353 0.56373 -0.70728 0.55957 -0.70728 0.55957 C -0.70294 0.54731 -0.69322 0.5406 -0.68385 0.53759 C -0.67187 0.52949 -0.66041 0.52024 -0.64843 0.51238 C -0.64513 0.50312 -0.6401 0.50243 -0.63437 0.49665 C -0.63263 0.4948 -0.63159 0.49202 -0.62968 0.4904 C -0.62673 0.48786 -0.6203 0.48415 -0.6203 0.48415 C -0.61631 0.47398 -0.60676 0.46727 -0.59912 0.46218 C -0.5868 0.45408 -0.58905 0.4372 -0.57551 0.42771 C -0.57048 0.4143 -0.57291 0.41591 -0.56388 0.40898 C -0.56076 0.40666 -0.55433 0.40273 -0.55433 0.40273 C -0.55155 0.39903 -0.54774 0.39695 -0.54496 0.39325 C -0.54374 0.39163 -0.54409 0.38839 -0.5427 0.387 C -0.53315 0.37613 -0.52065 0.37034 -0.51197 0.35878 C -0.50624 0.34282 -0.51405 0.36132 -0.50503 0.34929 C -0.50381 0.34768 -0.50381 0.3449 -0.5026 0.34305 C -0.49982 0.33865 -0.49635 0.33472 -0.49322 0.33056 C -0.49114 0.32778 -0.49062 0.32385 -0.48853 0.32107 C -0.48732 0.31945 -0.48541 0.31899 -0.48385 0.31807 C -0.47916 0.30604 -0.46978 0.29933 -0.46024 0.29609 C -0.45294 0.27597 -0.43037 0.26833 -0.41562 0.26162 C -0.41145 0.25977 -0.40572 0.2526 -0.40138 0.25214 C -0.33628 0.24589 -0.2828 0.24497 -0.21787 0.24289 C -0.17881 0.25098 -0.1809 0.24589 -0.13558 0.24289 C -0.12465 0.24636 -0.12951 0.24589 -0.12152 0.24589 " pathEditMode="relative" ptsTypes="ffffffffffffffffffffffffffffA">
                                      <p:cBhvr>
                                        <p:cTn id="30" dur="2000" fill="hold"/>
                                        <p:tgtEl>
                                          <p:spTgt spid="113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152 0.2459 C -0.1184 0.24659 -0.11493 0.24659 -0.11215 0.24867 C -0.11059 0.24983 -0.11128 0.25353 -0.10972 0.25469 C -0.10555 0.25816 -0.10052 0.25978 -0.09566 0.2607 C -0.08472 0.26255 -0.07361 0.26278 -0.06267 0.26394 C -0.05416 0.26926 -0.046 0.27296 -0.0368 0.27597 C -0.02968 0.28499 -0.01979 0.29077 -0.01093 0.29725 C -0.00798 0.29933 -0.00156 0.30326 -0.00156 0.3035 C 0.00244 0.3109 0.00382 0.31714 0.01025 0.32131 C 0.01441 0.3294 0.01789 0.3375 0.02205 0.3456 C 0.02431 0.35739 0.025 0.36156 0.03143 0.36965 C 0.03681 0.384 0.02969 0.36688 0.03837 0.38191 C 0.04115 0.38654 0.04289 0.39209 0.04549 0.39695 C 0.05209 0.44645 0.05539 0.49942 0.04549 0.54846 C 0.0448 0.55656 0.04375 0.56443 0.04323 0.57252 C 0.04132 0.60606 0.05122 0.63151 0.02674 0.63914 C 0.02587 0.64307 0.02605 0.64793 0.02431 0.6514 C 0.02344 0.65348 0.02101 0.65302 0.01962 0.65441 C 0.00539 0.66783 -0.00364 0.6706 -0.02274 0.67268 C -0.03524 0.67384 -0.04791 0.67407 -0.06041 0.67546 C -0.06822 0.67615 -0.07604 0.67754 -0.08385 0.6787 C -0.08871 0.68032 -0.09322 0.68332 -0.09809 0.68471 C -0.10295 0.6861 -0.13784 0.69026 -0.14045 0.69073 C -0.18993 0.68679 -0.23038 0.68587 -0.28159 0.68749 C -0.30607 0.6898 -0.32812 0.69582 -0.35208 0.69998 C -0.36684 0.69327 -0.38177 0.69026 -0.39687 0.68471 C -0.39843 0.68564 -0.39982 0.68795 -0.40156 0.68749 C -0.4085 0.6861 -0.41354 0.67754 -0.42031 0.67546 C -0.42343 0.67453 -0.42673 0.67361 -0.42986 0.67268 C -0.43767 0.66204 -0.44409 0.66667 -0.45329 0.66042 C -0.45833 0.64793 -0.45208 0.65973 -0.4651 0.6514 C -0.46857 0.64909 -0.471 0.64446 -0.47447 0.64215 C -0.47534 0.6403 -0.47552 0.63752 -0.47691 0.63614 C -0.47968 0.63336 -0.48628 0.63012 -0.48628 0.63035 C -0.48993 0.62064 -0.49357 0.61462 -0.49809 0.60583 C -0.50017 0.60167 -0.50156 0.59612 -0.50503 0.5938 C -0.50954 0.59056 -0.52795 0.5908 -0.51441 0.5908 " pathEditMode="relative" rAng="0" ptsTypes="ffffffffffffffffffffffffffffffffffffA">
                                      <p:cBhvr>
                                        <p:cTn id="33" dur="2000" fill="hold"/>
                                        <p:tgtEl>
                                          <p:spTgt spid="113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76" y="226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144 0.60328 C -0.50659 0.60444 -0.4986 0.60421 -0.49079 0.60652 C -0.48576 0.60791 -0.48142 0.61277 -0.47673 0.61578 C -0.46405 0.62387 -0.46527 0.62225 -0.45086 0.62526 C -0.43923 0.63336 -0.43992 0.63451 -0.42499 0.63775 C -0.40642 0.65071 -0.38385 0.64885 -0.36388 0.65047 C -0.35155 0.65024 -0.21093 0.66644 -0.16145 0.63474 C -0.15381 0.62457 -0.14704 0.62804 -0.13784 0.62225 C -0.13715 0.62017 -0.13697 0.6174 -0.13558 0.61578 C -0.13142 0.61092 -0.12152 0.60328 -0.12152 0.60328 C -0.1184 0.59519 -0.12083 0.59704 -0.1144 0.59704 " pathEditMode="relative" ptsTypes="ffffffffffA">
                                      <p:cBhvr>
                                        <p:cTn id="36" dur="2000" fill="hold"/>
                                        <p:tgtEl>
                                          <p:spTgt spid="113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Násobky 2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000" smtClean="0"/>
              <a:t>Zakroužkujte pouze násobky </a:t>
            </a:r>
            <a:r>
              <a:rPr lang="cs-CZ" sz="20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b="1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61487" name="Text Box 47"/>
          <p:cNvSpPr txBox="1">
            <a:spLocks noChangeArrowheads="1"/>
          </p:cNvSpPr>
          <p:nvPr/>
        </p:nvSpPr>
        <p:spPr bwMode="auto">
          <a:xfrm>
            <a:off x="1042988" y="2997200"/>
            <a:ext cx="4333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endParaRPr lang="cs-CZ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graphicFrame>
        <p:nvGraphicFramePr>
          <p:cNvPr id="61571" name="Group 131"/>
          <p:cNvGraphicFramePr>
            <a:graphicFrameLocks noGrp="1"/>
          </p:cNvGraphicFramePr>
          <p:nvPr>
            <p:ph sz="half" idx="2"/>
          </p:nvPr>
        </p:nvGraphicFramePr>
        <p:xfrm>
          <a:off x="539750" y="2349500"/>
          <a:ext cx="8064500" cy="3887788"/>
        </p:xfrm>
        <a:graphic>
          <a:graphicData uri="http://schemas.openxmlformats.org/drawingml/2006/table">
            <a:tbl>
              <a:tblPr/>
              <a:tblGrid>
                <a:gridCol w="1839913"/>
                <a:gridCol w="1557337"/>
                <a:gridCol w="1554163"/>
                <a:gridCol w="1557337"/>
                <a:gridCol w="1555750"/>
              </a:tblGrid>
              <a:tr h="971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11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3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8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19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10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12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1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13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15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14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17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1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18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20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9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Násobky 2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Správné řešení</a:t>
            </a:r>
          </a:p>
        </p:txBody>
      </p:sp>
      <p:graphicFrame>
        <p:nvGraphicFramePr>
          <p:cNvPr id="63533" name="Group 45"/>
          <p:cNvGraphicFramePr>
            <a:graphicFrameLocks noGrp="1"/>
          </p:cNvGraphicFramePr>
          <p:nvPr>
            <p:ph sz="half" idx="2"/>
          </p:nvPr>
        </p:nvGraphicFramePr>
        <p:xfrm>
          <a:off x="539750" y="2349500"/>
          <a:ext cx="8064500" cy="3887788"/>
        </p:xfrm>
        <a:graphic>
          <a:graphicData uri="http://schemas.openxmlformats.org/drawingml/2006/table">
            <a:tbl>
              <a:tblPr/>
              <a:tblGrid>
                <a:gridCol w="1839913"/>
                <a:gridCol w="1557337"/>
                <a:gridCol w="1554163"/>
                <a:gridCol w="1557337"/>
                <a:gridCol w="1555750"/>
              </a:tblGrid>
              <a:tr h="971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11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3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8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19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10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12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1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13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15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14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17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1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18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20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9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194" name="Oval 26"/>
          <p:cNvSpPr>
            <a:spLocks noChangeArrowheads="1"/>
          </p:cNvSpPr>
          <p:nvPr/>
        </p:nvSpPr>
        <p:spPr bwMode="auto">
          <a:xfrm>
            <a:off x="2752725" y="2171700"/>
            <a:ext cx="863600" cy="863600"/>
          </a:xfrm>
          <a:prstGeom prst="ellipse">
            <a:avLst/>
          </a:prstGeom>
          <a:solidFill>
            <a:schemeClr val="accent1">
              <a:alpha val="0"/>
            </a:schemeClr>
          </a:solidFill>
          <a:ln w="3175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95" name="Oval 27"/>
          <p:cNvSpPr>
            <a:spLocks noChangeArrowheads="1"/>
          </p:cNvSpPr>
          <p:nvPr/>
        </p:nvSpPr>
        <p:spPr bwMode="auto">
          <a:xfrm>
            <a:off x="5867400" y="2133600"/>
            <a:ext cx="863600" cy="863600"/>
          </a:xfrm>
          <a:prstGeom prst="ellipse">
            <a:avLst/>
          </a:prstGeom>
          <a:solidFill>
            <a:schemeClr val="accent1">
              <a:alpha val="0"/>
            </a:schemeClr>
          </a:solidFill>
          <a:ln w="3175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96" name="Oval 28"/>
          <p:cNvSpPr>
            <a:spLocks noChangeArrowheads="1"/>
          </p:cNvSpPr>
          <p:nvPr/>
        </p:nvSpPr>
        <p:spPr bwMode="auto">
          <a:xfrm>
            <a:off x="1042988" y="3141663"/>
            <a:ext cx="863600" cy="863600"/>
          </a:xfrm>
          <a:prstGeom prst="ellipse">
            <a:avLst/>
          </a:prstGeom>
          <a:solidFill>
            <a:schemeClr val="accent1">
              <a:alpha val="0"/>
            </a:schemeClr>
          </a:solidFill>
          <a:ln w="3175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97" name="Oval 29"/>
          <p:cNvSpPr>
            <a:spLocks noChangeArrowheads="1"/>
          </p:cNvSpPr>
          <p:nvPr/>
        </p:nvSpPr>
        <p:spPr bwMode="auto">
          <a:xfrm>
            <a:off x="2700338" y="3141663"/>
            <a:ext cx="863600" cy="863600"/>
          </a:xfrm>
          <a:prstGeom prst="ellipse">
            <a:avLst/>
          </a:prstGeom>
          <a:solidFill>
            <a:schemeClr val="accent1">
              <a:alpha val="0"/>
            </a:schemeClr>
          </a:solidFill>
          <a:ln w="3175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98" name="Oval 30"/>
          <p:cNvSpPr>
            <a:spLocks noChangeArrowheads="1"/>
          </p:cNvSpPr>
          <p:nvPr/>
        </p:nvSpPr>
        <p:spPr bwMode="auto">
          <a:xfrm>
            <a:off x="5867400" y="3141663"/>
            <a:ext cx="863600" cy="863600"/>
          </a:xfrm>
          <a:prstGeom prst="ellipse">
            <a:avLst/>
          </a:prstGeom>
          <a:solidFill>
            <a:schemeClr val="accent1">
              <a:alpha val="0"/>
            </a:schemeClr>
          </a:solidFill>
          <a:ln w="3175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99" name="Oval 31"/>
          <p:cNvSpPr>
            <a:spLocks noChangeArrowheads="1"/>
          </p:cNvSpPr>
          <p:nvPr/>
        </p:nvSpPr>
        <p:spPr bwMode="auto">
          <a:xfrm>
            <a:off x="7416800" y="3128963"/>
            <a:ext cx="863600" cy="863600"/>
          </a:xfrm>
          <a:prstGeom prst="ellipse">
            <a:avLst/>
          </a:prstGeom>
          <a:solidFill>
            <a:schemeClr val="accent1">
              <a:alpha val="0"/>
            </a:schemeClr>
          </a:solidFill>
          <a:ln w="3175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0" name="Oval 32"/>
          <p:cNvSpPr>
            <a:spLocks noChangeArrowheads="1"/>
          </p:cNvSpPr>
          <p:nvPr/>
        </p:nvSpPr>
        <p:spPr bwMode="auto">
          <a:xfrm>
            <a:off x="4356100" y="4076700"/>
            <a:ext cx="863600" cy="863600"/>
          </a:xfrm>
          <a:prstGeom prst="ellipse">
            <a:avLst/>
          </a:prstGeom>
          <a:solidFill>
            <a:schemeClr val="accent1">
              <a:alpha val="0"/>
            </a:schemeClr>
          </a:solidFill>
          <a:ln w="3175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1" name="Oval 33"/>
          <p:cNvSpPr>
            <a:spLocks noChangeArrowheads="1"/>
          </p:cNvSpPr>
          <p:nvPr/>
        </p:nvSpPr>
        <p:spPr bwMode="auto">
          <a:xfrm>
            <a:off x="5867400" y="4102100"/>
            <a:ext cx="863600" cy="863600"/>
          </a:xfrm>
          <a:prstGeom prst="ellipse">
            <a:avLst/>
          </a:prstGeom>
          <a:solidFill>
            <a:schemeClr val="accent1">
              <a:alpha val="0"/>
            </a:schemeClr>
          </a:solidFill>
          <a:ln w="3175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2" name="Oval 34"/>
          <p:cNvSpPr>
            <a:spLocks noChangeArrowheads="1"/>
          </p:cNvSpPr>
          <p:nvPr/>
        </p:nvSpPr>
        <p:spPr bwMode="auto">
          <a:xfrm>
            <a:off x="2771775" y="5084763"/>
            <a:ext cx="863600" cy="863600"/>
          </a:xfrm>
          <a:prstGeom prst="ellipse">
            <a:avLst/>
          </a:prstGeom>
          <a:solidFill>
            <a:schemeClr val="accent1">
              <a:alpha val="0"/>
            </a:schemeClr>
          </a:solidFill>
          <a:ln w="3175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3" name="Oval 35"/>
          <p:cNvSpPr>
            <a:spLocks noChangeArrowheads="1"/>
          </p:cNvSpPr>
          <p:nvPr/>
        </p:nvSpPr>
        <p:spPr bwMode="auto">
          <a:xfrm>
            <a:off x="5826125" y="5110163"/>
            <a:ext cx="863600" cy="863600"/>
          </a:xfrm>
          <a:prstGeom prst="ellipse">
            <a:avLst/>
          </a:prstGeom>
          <a:solidFill>
            <a:schemeClr val="accent1">
              <a:alpha val="0"/>
            </a:schemeClr>
          </a:solidFill>
          <a:ln w="3175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4" name="Oval 36"/>
          <p:cNvSpPr>
            <a:spLocks noChangeArrowheads="1"/>
          </p:cNvSpPr>
          <p:nvPr/>
        </p:nvSpPr>
        <p:spPr bwMode="auto">
          <a:xfrm>
            <a:off x="4284663" y="5084763"/>
            <a:ext cx="863600" cy="863600"/>
          </a:xfrm>
          <a:prstGeom prst="ellipse">
            <a:avLst/>
          </a:prstGeom>
          <a:solidFill>
            <a:schemeClr val="accent1">
              <a:alpha val="0"/>
            </a:schemeClr>
          </a:solidFill>
          <a:ln w="3175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500"/>
                                        <p:tgtEl>
                                          <p:spTgt spid="7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1" dur="500"/>
                                        <p:tgtEl>
                                          <p:spTgt spid="7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5" dur="500"/>
                                        <p:tgtEl>
                                          <p:spTgt spid="7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9" dur="500"/>
                                        <p:tgtEl>
                                          <p:spTgt spid="7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3" dur="500"/>
                                        <p:tgtEl>
                                          <p:spTgt spid="7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7" dur="500"/>
                                        <p:tgtEl>
                                          <p:spTgt spid="7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1" dur="500"/>
                                        <p:tgtEl>
                                          <p:spTgt spid="7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5" dur="500"/>
                                        <p:tgtEl>
                                          <p:spTgt spid="7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9" dur="500"/>
                                        <p:tgtEl>
                                          <p:spTgt spid="7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43" dur="500"/>
                                        <p:tgtEl>
                                          <p:spTgt spid="7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47" dur="500"/>
                                        <p:tgtEl>
                                          <p:spTgt spid="7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94" grpId="0" animBg="1"/>
      <p:bldP spid="7195" grpId="0" animBg="1"/>
      <p:bldP spid="7196" grpId="0" animBg="1"/>
      <p:bldP spid="7197" grpId="0" animBg="1"/>
      <p:bldP spid="7198" grpId="0" animBg="1"/>
      <p:bldP spid="7199" grpId="0" animBg="1"/>
      <p:bldP spid="7200" grpId="0" animBg="1"/>
      <p:bldP spid="7201" grpId="0" animBg="1"/>
      <p:bldP spid="7202" grpId="0" animBg="1"/>
      <p:bldP spid="7203" grpId="0" animBg="1"/>
      <p:bldP spid="720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Násobky 2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Které násobky se schovaly?</a:t>
            </a:r>
          </a:p>
          <a:p>
            <a:pPr eaLnBrk="1" hangingPunct="1"/>
            <a:endParaRPr lang="cs-CZ" sz="2000" smtClean="0"/>
          </a:p>
          <a:p>
            <a:pPr eaLnBrk="1" hangingPunct="1">
              <a:buFont typeface="Wingdings" pitchFamily="2" charset="2"/>
              <a:buNone/>
            </a:pPr>
            <a:endParaRPr lang="cs-CZ" sz="2000" smtClean="0"/>
          </a:p>
        </p:txBody>
      </p:sp>
      <p:graphicFrame>
        <p:nvGraphicFramePr>
          <p:cNvPr id="66616" name="Group 56"/>
          <p:cNvGraphicFramePr>
            <a:graphicFrameLocks noGrp="1"/>
          </p:cNvGraphicFramePr>
          <p:nvPr>
            <p:ph sz="half" idx="2"/>
          </p:nvPr>
        </p:nvGraphicFramePr>
        <p:xfrm>
          <a:off x="755650" y="2636838"/>
          <a:ext cx="7345363" cy="3168650"/>
        </p:xfrm>
        <a:graphic>
          <a:graphicData uri="http://schemas.openxmlformats.org/drawingml/2006/table">
            <a:tbl>
              <a:tblPr/>
              <a:tblGrid>
                <a:gridCol w="1223963"/>
                <a:gridCol w="1223962"/>
                <a:gridCol w="1225550"/>
                <a:gridCol w="1223963"/>
                <a:gridCol w="1223962"/>
                <a:gridCol w="1223963"/>
              </a:tblGrid>
              <a:tr h="1584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8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84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14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18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20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6589" name="Cloud"/>
          <p:cNvSpPr>
            <a:spLocks noChangeAspect="1" noEditPoints="1" noChangeArrowheads="1"/>
          </p:cNvSpPr>
          <p:nvPr/>
        </p:nvSpPr>
        <p:spPr bwMode="auto">
          <a:xfrm>
            <a:off x="3203575" y="2636838"/>
            <a:ext cx="1081088" cy="7239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6590" name="Cloud"/>
          <p:cNvSpPr>
            <a:spLocks noChangeAspect="1" noEditPoints="1" noChangeArrowheads="1"/>
          </p:cNvSpPr>
          <p:nvPr/>
        </p:nvSpPr>
        <p:spPr bwMode="auto">
          <a:xfrm>
            <a:off x="6877050" y="2636838"/>
            <a:ext cx="1081088" cy="7239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6591" name="Cloud"/>
          <p:cNvSpPr>
            <a:spLocks noChangeAspect="1" noEditPoints="1" noChangeArrowheads="1"/>
          </p:cNvSpPr>
          <p:nvPr/>
        </p:nvSpPr>
        <p:spPr bwMode="auto">
          <a:xfrm>
            <a:off x="827088" y="4221163"/>
            <a:ext cx="1081087" cy="7239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6592" name="Cloud"/>
          <p:cNvSpPr>
            <a:spLocks noChangeAspect="1" noEditPoints="1" noChangeArrowheads="1"/>
          </p:cNvSpPr>
          <p:nvPr/>
        </p:nvSpPr>
        <p:spPr bwMode="auto">
          <a:xfrm>
            <a:off x="3276600" y="4221163"/>
            <a:ext cx="1081088" cy="7239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Veselý obličej 39"/>
          <p:cNvSpPr/>
          <p:nvPr/>
        </p:nvSpPr>
        <p:spPr bwMode="auto">
          <a:xfrm>
            <a:off x="7000875" y="4857750"/>
            <a:ext cx="1428750" cy="1143000"/>
          </a:xfrm>
          <a:prstGeom prst="smileyFace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Násobky 2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Správné řešení</a:t>
            </a:r>
          </a:p>
          <a:p>
            <a:pPr eaLnBrk="1" hangingPunct="1">
              <a:buFont typeface="Wingdings" pitchFamily="2" charset="2"/>
              <a:buNone/>
            </a:pPr>
            <a:endParaRPr lang="cs-CZ" sz="2000" smtClean="0"/>
          </a:p>
        </p:txBody>
      </p:sp>
      <p:sp>
        <p:nvSpPr>
          <p:cNvPr id="71717" name="Rectangle 37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defRPr/>
            </a:pPr>
            <a:r>
              <a:rPr lang="cs-CZ" sz="3800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Násobky 2</a:t>
            </a:r>
          </a:p>
        </p:txBody>
      </p:sp>
      <p:sp>
        <p:nvSpPr>
          <p:cNvPr id="23557" name="Rectangle 38"/>
          <p:cNvSpPr>
            <a:spLocks noChangeArrowheads="1"/>
          </p:cNvSpPr>
          <p:nvPr/>
        </p:nvSpPr>
        <p:spPr bwMode="auto">
          <a:xfrm>
            <a:off x="457200" y="1600200"/>
            <a:ext cx="4038600" cy="453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000" b="0"/>
              <a:t>Správné řešení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</a:pPr>
            <a:endParaRPr lang="cs-CZ" sz="2000" b="0"/>
          </a:p>
        </p:txBody>
      </p:sp>
      <p:graphicFrame>
        <p:nvGraphicFramePr>
          <p:cNvPr id="71719" name="Group 39"/>
          <p:cNvGraphicFramePr>
            <a:graphicFrameLocks noGrp="1"/>
          </p:cNvGraphicFramePr>
          <p:nvPr>
            <p:ph sz="half" idx="2"/>
          </p:nvPr>
        </p:nvGraphicFramePr>
        <p:xfrm>
          <a:off x="755650" y="2636838"/>
          <a:ext cx="7345363" cy="3168650"/>
        </p:xfrm>
        <a:graphic>
          <a:graphicData uri="http://schemas.openxmlformats.org/drawingml/2006/table">
            <a:tbl>
              <a:tblPr/>
              <a:tblGrid>
                <a:gridCol w="1223963"/>
                <a:gridCol w="1223962"/>
                <a:gridCol w="1225550"/>
                <a:gridCol w="1223963"/>
                <a:gridCol w="1223962"/>
                <a:gridCol w="1223963"/>
              </a:tblGrid>
              <a:tr h="1584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8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84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14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18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20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1748" name="Cloud"/>
          <p:cNvSpPr>
            <a:spLocks noChangeAspect="1" noEditPoints="1" noChangeArrowheads="1"/>
          </p:cNvSpPr>
          <p:nvPr/>
        </p:nvSpPr>
        <p:spPr bwMode="auto">
          <a:xfrm>
            <a:off x="3203575" y="2636838"/>
            <a:ext cx="1081088" cy="7239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1749" name="Cloud"/>
          <p:cNvSpPr>
            <a:spLocks noChangeAspect="1" noEditPoints="1" noChangeArrowheads="1"/>
          </p:cNvSpPr>
          <p:nvPr/>
        </p:nvSpPr>
        <p:spPr bwMode="auto">
          <a:xfrm>
            <a:off x="6877050" y="2636838"/>
            <a:ext cx="1081088" cy="7239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1750" name="Cloud"/>
          <p:cNvSpPr>
            <a:spLocks noChangeAspect="1" noEditPoints="1" noChangeArrowheads="1"/>
          </p:cNvSpPr>
          <p:nvPr/>
        </p:nvSpPr>
        <p:spPr bwMode="auto">
          <a:xfrm>
            <a:off x="827088" y="4221163"/>
            <a:ext cx="1081087" cy="7239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1751" name="Cloud"/>
          <p:cNvSpPr>
            <a:spLocks noChangeAspect="1" noEditPoints="1" noChangeArrowheads="1"/>
          </p:cNvSpPr>
          <p:nvPr/>
        </p:nvSpPr>
        <p:spPr bwMode="auto">
          <a:xfrm>
            <a:off x="3276600" y="4221163"/>
            <a:ext cx="1081088" cy="7239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1753" name="Text Box 73"/>
          <p:cNvSpPr txBox="1">
            <a:spLocks noChangeArrowheads="1"/>
          </p:cNvSpPr>
          <p:nvPr/>
        </p:nvSpPr>
        <p:spPr bwMode="auto">
          <a:xfrm>
            <a:off x="3492500" y="2133600"/>
            <a:ext cx="57626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8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4</a:t>
            </a:r>
          </a:p>
        </p:txBody>
      </p:sp>
      <p:sp>
        <p:nvSpPr>
          <p:cNvPr id="71754" name="Text Box 74"/>
          <p:cNvSpPr txBox="1">
            <a:spLocks noChangeArrowheads="1"/>
          </p:cNvSpPr>
          <p:nvPr/>
        </p:nvSpPr>
        <p:spPr bwMode="auto">
          <a:xfrm>
            <a:off x="7019925" y="2060575"/>
            <a:ext cx="79216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8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10</a:t>
            </a:r>
          </a:p>
        </p:txBody>
      </p:sp>
      <p:sp>
        <p:nvSpPr>
          <p:cNvPr id="71755" name="Text Box 75"/>
          <p:cNvSpPr txBox="1">
            <a:spLocks noChangeArrowheads="1"/>
          </p:cNvSpPr>
          <p:nvPr/>
        </p:nvSpPr>
        <p:spPr bwMode="auto">
          <a:xfrm>
            <a:off x="1042988" y="3716338"/>
            <a:ext cx="79216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8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12</a:t>
            </a:r>
          </a:p>
        </p:txBody>
      </p:sp>
      <p:sp>
        <p:nvSpPr>
          <p:cNvPr id="71756" name="Text Box 76"/>
          <p:cNvSpPr txBox="1">
            <a:spLocks noChangeArrowheads="1"/>
          </p:cNvSpPr>
          <p:nvPr/>
        </p:nvSpPr>
        <p:spPr bwMode="auto">
          <a:xfrm>
            <a:off x="3492500" y="3716338"/>
            <a:ext cx="792163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8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16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17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17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1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1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17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17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17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17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53" grpId="0"/>
      <p:bldP spid="71754" grpId="0"/>
      <p:bldP spid="71755" grpId="0"/>
      <p:bldP spid="7175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Násobení 2 s názorem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Počítej kapky</a:t>
            </a:r>
          </a:p>
        </p:txBody>
      </p:sp>
      <p:grpSp>
        <p:nvGrpSpPr>
          <p:cNvPr id="2" name="Group 107"/>
          <p:cNvGrpSpPr>
            <a:grpSpLocks/>
          </p:cNvGrpSpPr>
          <p:nvPr/>
        </p:nvGrpSpPr>
        <p:grpSpPr bwMode="auto">
          <a:xfrm>
            <a:off x="285750" y="4000500"/>
            <a:ext cx="5472113" cy="825500"/>
            <a:chOff x="1202" y="2432"/>
            <a:chExt cx="3447" cy="520"/>
          </a:xfrm>
        </p:grpSpPr>
        <p:grpSp>
          <p:nvGrpSpPr>
            <p:cNvPr id="24632" name="Group 50"/>
            <p:cNvGrpSpPr>
              <a:grpSpLocks/>
            </p:cNvGrpSpPr>
            <p:nvPr/>
          </p:nvGrpSpPr>
          <p:grpSpPr bwMode="auto">
            <a:xfrm>
              <a:off x="1202" y="2432"/>
              <a:ext cx="680" cy="520"/>
              <a:chOff x="1338" y="2492"/>
              <a:chExt cx="680" cy="520"/>
            </a:xfrm>
          </p:grpSpPr>
          <p:pic>
            <p:nvPicPr>
              <p:cNvPr id="24649" name="Picture 24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2492"/>
                <a:ext cx="680" cy="5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50" name="Picture 4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74" y="2659"/>
                <a:ext cx="181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51" name="Picture 49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55" y="2614"/>
                <a:ext cx="181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4633" name="Group 51"/>
            <p:cNvGrpSpPr>
              <a:grpSpLocks/>
            </p:cNvGrpSpPr>
            <p:nvPr/>
          </p:nvGrpSpPr>
          <p:grpSpPr bwMode="auto">
            <a:xfrm>
              <a:off x="1927" y="2432"/>
              <a:ext cx="680" cy="520"/>
              <a:chOff x="1338" y="2492"/>
              <a:chExt cx="680" cy="520"/>
            </a:xfrm>
          </p:grpSpPr>
          <p:pic>
            <p:nvPicPr>
              <p:cNvPr id="24646" name="Picture 52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2492"/>
                <a:ext cx="680" cy="5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47" name="Picture 5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74" y="2659"/>
                <a:ext cx="181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48" name="Picture 5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55" y="2614"/>
                <a:ext cx="181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4634" name="Group 55"/>
            <p:cNvGrpSpPr>
              <a:grpSpLocks/>
            </p:cNvGrpSpPr>
            <p:nvPr/>
          </p:nvGrpSpPr>
          <p:grpSpPr bwMode="auto">
            <a:xfrm>
              <a:off x="2608" y="2432"/>
              <a:ext cx="680" cy="520"/>
              <a:chOff x="1338" y="2492"/>
              <a:chExt cx="680" cy="520"/>
            </a:xfrm>
          </p:grpSpPr>
          <p:pic>
            <p:nvPicPr>
              <p:cNvPr id="24643" name="Picture 56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2492"/>
                <a:ext cx="680" cy="5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44" name="Picture 5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74" y="2659"/>
                <a:ext cx="181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45" name="Picture 5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55" y="2614"/>
                <a:ext cx="181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4635" name="Group 59"/>
            <p:cNvGrpSpPr>
              <a:grpSpLocks/>
            </p:cNvGrpSpPr>
            <p:nvPr/>
          </p:nvGrpSpPr>
          <p:grpSpPr bwMode="auto">
            <a:xfrm>
              <a:off x="3288" y="2432"/>
              <a:ext cx="680" cy="520"/>
              <a:chOff x="1338" y="2492"/>
              <a:chExt cx="680" cy="520"/>
            </a:xfrm>
          </p:grpSpPr>
          <p:pic>
            <p:nvPicPr>
              <p:cNvPr id="24640" name="Picture 60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2492"/>
                <a:ext cx="680" cy="5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41" name="Picture 6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74" y="2659"/>
                <a:ext cx="181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42" name="Picture 6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55" y="2614"/>
                <a:ext cx="181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4636" name="Group 63"/>
            <p:cNvGrpSpPr>
              <a:grpSpLocks/>
            </p:cNvGrpSpPr>
            <p:nvPr/>
          </p:nvGrpSpPr>
          <p:grpSpPr bwMode="auto">
            <a:xfrm>
              <a:off x="3969" y="2432"/>
              <a:ext cx="680" cy="520"/>
              <a:chOff x="1338" y="2492"/>
              <a:chExt cx="680" cy="520"/>
            </a:xfrm>
          </p:grpSpPr>
          <p:pic>
            <p:nvPicPr>
              <p:cNvPr id="24637" name="Picture 64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2492"/>
                <a:ext cx="680" cy="5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38" name="Picture 65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74" y="2659"/>
                <a:ext cx="181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39" name="Picture 6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55" y="2614"/>
                <a:ext cx="181" cy="2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grpSp>
        <p:nvGrpSpPr>
          <p:cNvPr id="8" name="Group 108"/>
          <p:cNvGrpSpPr>
            <a:grpSpLocks/>
          </p:cNvGrpSpPr>
          <p:nvPr/>
        </p:nvGrpSpPr>
        <p:grpSpPr bwMode="auto">
          <a:xfrm>
            <a:off x="214313" y="5357813"/>
            <a:ext cx="5545137" cy="1038225"/>
            <a:chOff x="1338" y="3113"/>
            <a:chExt cx="3493" cy="654"/>
          </a:xfrm>
        </p:grpSpPr>
        <p:grpSp>
          <p:nvGrpSpPr>
            <p:cNvPr id="24604" name="Group 70"/>
            <p:cNvGrpSpPr>
              <a:grpSpLocks/>
            </p:cNvGrpSpPr>
            <p:nvPr/>
          </p:nvGrpSpPr>
          <p:grpSpPr bwMode="auto">
            <a:xfrm>
              <a:off x="1338" y="3158"/>
              <a:ext cx="499" cy="382"/>
              <a:chOff x="1338" y="3158"/>
              <a:chExt cx="499" cy="382"/>
            </a:xfrm>
          </p:grpSpPr>
          <p:pic>
            <p:nvPicPr>
              <p:cNvPr id="24629" name="Picture 30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30" name="Picture 6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31" name="Picture 6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4605" name="Group 71"/>
            <p:cNvGrpSpPr>
              <a:grpSpLocks/>
            </p:cNvGrpSpPr>
            <p:nvPr/>
          </p:nvGrpSpPr>
          <p:grpSpPr bwMode="auto">
            <a:xfrm>
              <a:off x="1791" y="3385"/>
              <a:ext cx="499" cy="382"/>
              <a:chOff x="1338" y="3158"/>
              <a:chExt cx="499" cy="382"/>
            </a:xfrm>
          </p:grpSpPr>
          <p:pic>
            <p:nvPicPr>
              <p:cNvPr id="24626" name="Picture 72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27" name="Picture 7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28" name="Picture 7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4606" name="Group 75"/>
            <p:cNvGrpSpPr>
              <a:grpSpLocks/>
            </p:cNvGrpSpPr>
            <p:nvPr/>
          </p:nvGrpSpPr>
          <p:grpSpPr bwMode="auto">
            <a:xfrm>
              <a:off x="2290" y="3113"/>
              <a:ext cx="499" cy="382"/>
              <a:chOff x="1338" y="3158"/>
              <a:chExt cx="499" cy="382"/>
            </a:xfrm>
          </p:grpSpPr>
          <p:pic>
            <p:nvPicPr>
              <p:cNvPr id="24623" name="Picture 76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24" name="Picture 7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25" name="Picture 7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4607" name="Group 79"/>
            <p:cNvGrpSpPr>
              <a:grpSpLocks/>
            </p:cNvGrpSpPr>
            <p:nvPr/>
          </p:nvGrpSpPr>
          <p:grpSpPr bwMode="auto">
            <a:xfrm>
              <a:off x="2744" y="3339"/>
              <a:ext cx="499" cy="382"/>
              <a:chOff x="1338" y="3158"/>
              <a:chExt cx="499" cy="382"/>
            </a:xfrm>
          </p:grpSpPr>
          <p:pic>
            <p:nvPicPr>
              <p:cNvPr id="24620" name="Picture 80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21" name="Picture 8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22" name="Picture 8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4608" name="Group 83"/>
            <p:cNvGrpSpPr>
              <a:grpSpLocks/>
            </p:cNvGrpSpPr>
            <p:nvPr/>
          </p:nvGrpSpPr>
          <p:grpSpPr bwMode="auto">
            <a:xfrm>
              <a:off x="3288" y="3113"/>
              <a:ext cx="499" cy="382"/>
              <a:chOff x="1338" y="3158"/>
              <a:chExt cx="499" cy="382"/>
            </a:xfrm>
          </p:grpSpPr>
          <p:pic>
            <p:nvPicPr>
              <p:cNvPr id="24617" name="Picture 84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18" name="Picture 85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19" name="Picture 8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4609" name="Group 87"/>
            <p:cNvGrpSpPr>
              <a:grpSpLocks/>
            </p:cNvGrpSpPr>
            <p:nvPr/>
          </p:nvGrpSpPr>
          <p:grpSpPr bwMode="auto">
            <a:xfrm>
              <a:off x="3787" y="3339"/>
              <a:ext cx="499" cy="382"/>
              <a:chOff x="1338" y="3158"/>
              <a:chExt cx="499" cy="382"/>
            </a:xfrm>
          </p:grpSpPr>
          <p:pic>
            <p:nvPicPr>
              <p:cNvPr id="24614" name="Picture 88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15" name="Picture 89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16" name="Picture 90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4610" name="Group 91"/>
            <p:cNvGrpSpPr>
              <a:grpSpLocks/>
            </p:cNvGrpSpPr>
            <p:nvPr/>
          </p:nvGrpSpPr>
          <p:grpSpPr bwMode="auto">
            <a:xfrm>
              <a:off x="4332" y="3113"/>
              <a:ext cx="499" cy="382"/>
              <a:chOff x="1338" y="3158"/>
              <a:chExt cx="499" cy="382"/>
            </a:xfrm>
          </p:grpSpPr>
          <p:pic>
            <p:nvPicPr>
              <p:cNvPr id="24611" name="Picture 92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12" name="Picture 9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13" name="Picture 9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grpSp>
        <p:nvGrpSpPr>
          <p:cNvPr id="16" name="Group 106"/>
          <p:cNvGrpSpPr>
            <a:grpSpLocks/>
          </p:cNvGrpSpPr>
          <p:nvPr/>
        </p:nvGrpSpPr>
        <p:grpSpPr bwMode="auto">
          <a:xfrm>
            <a:off x="214313" y="2357438"/>
            <a:ext cx="3960812" cy="992187"/>
            <a:chOff x="1202" y="1570"/>
            <a:chExt cx="2495" cy="625"/>
          </a:xfrm>
        </p:grpSpPr>
        <p:grpSp>
          <p:nvGrpSpPr>
            <p:cNvPr id="24592" name="Group 39"/>
            <p:cNvGrpSpPr>
              <a:grpSpLocks/>
            </p:cNvGrpSpPr>
            <p:nvPr/>
          </p:nvGrpSpPr>
          <p:grpSpPr bwMode="auto">
            <a:xfrm>
              <a:off x="1202" y="1570"/>
              <a:ext cx="817" cy="625"/>
              <a:chOff x="1338" y="1706"/>
              <a:chExt cx="817" cy="625"/>
            </a:xfrm>
          </p:grpSpPr>
          <p:pic>
            <p:nvPicPr>
              <p:cNvPr id="24601" name="Picture 21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1706"/>
                <a:ext cx="817" cy="6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02" name="Picture 3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74" y="1842"/>
                <a:ext cx="258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03" name="Picture 3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701" y="1842"/>
                <a:ext cx="258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4593" name="Group 40"/>
            <p:cNvGrpSpPr>
              <a:grpSpLocks/>
            </p:cNvGrpSpPr>
            <p:nvPr/>
          </p:nvGrpSpPr>
          <p:grpSpPr bwMode="auto">
            <a:xfrm>
              <a:off x="2018" y="1570"/>
              <a:ext cx="817" cy="625"/>
              <a:chOff x="1338" y="1706"/>
              <a:chExt cx="817" cy="625"/>
            </a:xfrm>
          </p:grpSpPr>
          <p:pic>
            <p:nvPicPr>
              <p:cNvPr id="24598" name="Picture 41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1706"/>
                <a:ext cx="817" cy="6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599" name="Picture 4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74" y="1842"/>
                <a:ext cx="258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600" name="Picture 4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701" y="1842"/>
                <a:ext cx="258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4594" name="Group 44"/>
            <p:cNvGrpSpPr>
              <a:grpSpLocks/>
            </p:cNvGrpSpPr>
            <p:nvPr/>
          </p:nvGrpSpPr>
          <p:grpSpPr bwMode="auto">
            <a:xfrm>
              <a:off x="2880" y="1570"/>
              <a:ext cx="817" cy="625"/>
              <a:chOff x="1338" y="1706"/>
              <a:chExt cx="817" cy="625"/>
            </a:xfrm>
          </p:grpSpPr>
          <p:pic>
            <p:nvPicPr>
              <p:cNvPr id="24595" name="Picture 45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1706"/>
                <a:ext cx="817" cy="6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596" name="Picture 4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74" y="1842"/>
                <a:ext cx="258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4597" name="Picture 4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701" y="1842"/>
                <a:ext cx="258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sp>
        <p:nvSpPr>
          <p:cNvPr id="73837" name="Cloud"/>
          <p:cNvSpPr>
            <a:spLocks noChangeAspect="1" noEditPoints="1" noChangeArrowheads="1"/>
          </p:cNvSpPr>
          <p:nvPr/>
        </p:nvSpPr>
        <p:spPr bwMode="auto">
          <a:xfrm>
            <a:off x="5572125" y="2357438"/>
            <a:ext cx="1439863" cy="96361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3838" name="Cloud"/>
          <p:cNvSpPr>
            <a:spLocks noChangeAspect="1" noEditPoints="1" noChangeArrowheads="1"/>
          </p:cNvSpPr>
          <p:nvPr/>
        </p:nvSpPr>
        <p:spPr bwMode="auto">
          <a:xfrm>
            <a:off x="6858000" y="3929063"/>
            <a:ext cx="1223963" cy="81915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3839" name="Cloud"/>
          <p:cNvSpPr>
            <a:spLocks noChangeAspect="1" noEditPoints="1" noChangeArrowheads="1"/>
          </p:cNvSpPr>
          <p:nvPr/>
        </p:nvSpPr>
        <p:spPr bwMode="auto">
          <a:xfrm>
            <a:off x="6858000" y="5500688"/>
            <a:ext cx="1081088" cy="7239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6072188" y="1857375"/>
            <a:ext cx="50006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  <p:sp>
        <p:nvSpPr>
          <p:cNvPr id="90" name="TextovéPole 89"/>
          <p:cNvSpPr txBox="1"/>
          <p:nvPr/>
        </p:nvSpPr>
        <p:spPr>
          <a:xfrm>
            <a:off x="7143750" y="3429000"/>
            <a:ext cx="71437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</p:txBody>
      </p:sp>
      <p:sp>
        <p:nvSpPr>
          <p:cNvPr id="74" name="TextovéPole 73"/>
          <p:cNvSpPr txBox="1">
            <a:spLocks noChangeArrowheads="1"/>
          </p:cNvSpPr>
          <p:nvPr/>
        </p:nvSpPr>
        <p:spPr bwMode="auto">
          <a:xfrm>
            <a:off x="4429125" y="2571750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/>
              <a:t>3 x 2 =</a:t>
            </a:r>
          </a:p>
        </p:txBody>
      </p:sp>
      <p:sp>
        <p:nvSpPr>
          <p:cNvPr id="76" name="TextovéPole 75"/>
          <p:cNvSpPr txBox="1">
            <a:spLocks noChangeArrowheads="1"/>
          </p:cNvSpPr>
          <p:nvPr/>
        </p:nvSpPr>
        <p:spPr bwMode="auto">
          <a:xfrm>
            <a:off x="5857875" y="4143375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/>
              <a:t>5 x 2 =</a:t>
            </a:r>
          </a:p>
        </p:txBody>
      </p:sp>
      <p:sp>
        <p:nvSpPr>
          <p:cNvPr id="77" name="TextovéPole 76"/>
          <p:cNvSpPr txBox="1">
            <a:spLocks noChangeArrowheads="1"/>
          </p:cNvSpPr>
          <p:nvPr/>
        </p:nvSpPr>
        <p:spPr bwMode="auto">
          <a:xfrm>
            <a:off x="5857875" y="5643563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/>
              <a:t>7 x 2 =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7143750" y="5072063"/>
            <a:ext cx="71437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38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38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738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738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738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738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" grpId="0"/>
      <p:bldP spid="90" grpId="0"/>
      <p:bldP spid="74" grpId="0"/>
      <p:bldP spid="76" grpId="0"/>
      <p:bldP spid="77" grpId="0"/>
      <p:bldP spid="7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1" name="Rectangle 15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defRPr/>
            </a:pPr>
            <a:r>
              <a:rPr lang="cs-CZ" sz="3800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Násobení 2 s názorem</a:t>
            </a:r>
          </a:p>
        </p:txBody>
      </p:sp>
      <p:sp>
        <p:nvSpPr>
          <p:cNvPr id="25603" name="Rectangle 16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  <a:noFill/>
        </p:spPr>
        <p:txBody>
          <a:bodyPr/>
          <a:lstStyle/>
          <a:p>
            <a:pPr eaLnBrk="1" hangingPunct="1"/>
            <a:r>
              <a:rPr lang="cs-CZ" sz="2800" smtClean="0"/>
              <a:t>Počítej kapky</a:t>
            </a:r>
          </a:p>
        </p:txBody>
      </p:sp>
      <p:grpSp>
        <p:nvGrpSpPr>
          <p:cNvPr id="2" name="Group 96"/>
          <p:cNvGrpSpPr>
            <a:grpSpLocks/>
          </p:cNvGrpSpPr>
          <p:nvPr/>
        </p:nvGrpSpPr>
        <p:grpSpPr bwMode="auto">
          <a:xfrm>
            <a:off x="571500" y="2428875"/>
            <a:ext cx="1511300" cy="992188"/>
            <a:chOff x="1338" y="1706"/>
            <a:chExt cx="817" cy="625"/>
          </a:xfrm>
        </p:grpSpPr>
        <p:pic>
          <p:nvPicPr>
            <p:cNvPr id="25668" name="Picture 97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8" y="1706"/>
              <a:ext cx="817" cy="6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669" name="Picture 98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74" y="1842"/>
              <a:ext cx="258" cy="3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670" name="Picture 99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01" y="1842"/>
              <a:ext cx="258" cy="3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3" name="Group 148"/>
          <p:cNvGrpSpPr>
            <a:grpSpLocks/>
          </p:cNvGrpSpPr>
          <p:nvPr/>
        </p:nvGrpSpPr>
        <p:grpSpPr bwMode="auto">
          <a:xfrm>
            <a:off x="357188" y="3786188"/>
            <a:ext cx="5186362" cy="992187"/>
            <a:chOff x="1156" y="2205"/>
            <a:chExt cx="3267" cy="625"/>
          </a:xfrm>
        </p:grpSpPr>
        <p:grpSp>
          <p:nvGrpSpPr>
            <p:cNvPr id="25652" name="Group 100"/>
            <p:cNvGrpSpPr>
              <a:grpSpLocks/>
            </p:cNvGrpSpPr>
            <p:nvPr/>
          </p:nvGrpSpPr>
          <p:grpSpPr bwMode="auto">
            <a:xfrm>
              <a:off x="1156" y="2205"/>
              <a:ext cx="817" cy="625"/>
              <a:chOff x="1338" y="1706"/>
              <a:chExt cx="817" cy="625"/>
            </a:xfrm>
          </p:grpSpPr>
          <p:pic>
            <p:nvPicPr>
              <p:cNvPr id="25665" name="Picture 101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1706"/>
                <a:ext cx="817" cy="6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66" name="Picture 10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74" y="1842"/>
                <a:ext cx="258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67" name="Picture 10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701" y="1842"/>
                <a:ext cx="258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5653" name="Group 104"/>
            <p:cNvGrpSpPr>
              <a:grpSpLocks/>
            </p:cNvGrpSpPr>
            <p:nvPr/>
          </p:nvGrpSpPr>
          <p:grpSpPr bwMode="auto">
            <a:xfrm>
              <a:off x="1973" y="2205"/>
              <a:ext cx="817" cy="625"/>
              <a:chOff x="1338" y="1706"/>
              <a:chExt cx="817" cy="625"/>
            </a:xfrm>
          </p:grpSpPr>
          <p:pic>
            <p:nvPicPr>
              <p:cNvPr id="25662" name="Picture 105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1706"/>
                <a:ext cx="817" cy="6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63" name="Picture 10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74" y="1842"/>
                <a:ext cx="258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64" name="Picture 10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701" y="1842"/>
                <a:ext cx="258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5654" name="Group 108"/>
            <p:cNvGrpSpPr>
              <a:grpSpLocks/>
            </p:cNvGrpSpPr>
            <p:nvPr/>
          </p:nvGrpSpPr>
          <p:grpSpPr bwMode="auto">
            <a:xfrm>
              <a:off x="2789" y="2205"/>
              <a:ext cx="817" cy="625"/>
              <a:chOff x="1338" y="1706"/>
              <a:chExt cx="817" cy="625"/>
            </a:xfrm>
          </p:grpSpPr>
          <p:pic>
            <p:nvPicPr>
              <p:cNvPr id="25659" name="Picture 10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1706"/>
                <a:ext cx="817" cy="6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60" name="Picture 110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74" y="1842"/>
                <a:ext cx="258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61" name="Picture 11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701" y="1842"/>
                <a:ext cx="258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5655" name="Group 112"/>
            <p:cNvGrpSpPr>
              <a:grpSpLocks/>
            </p:cNvGrpSpPr>
            <p:nvPr/>
          </p:nvGrpSpPr>
          <p:grpSpPr bwMode="auto">
            <a:xfrm>
              <a:off x="3606" y="2205"/>
              <a:ext cx="817" cy="625"/>
              <a:chOff x="1338" y="1706"/>
              <a:chExt cx="817" cy="625"/>
            </a:xfrm>
          </p:grpSpPr>
          <p:pic>
            <p:nvPicPr>
              <p:cNvPr id="25656" name="Picture 113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1706"/>
                <a:ext cx="817" cy="6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57" name="Picture 11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74" y="1842"/>
                <a:ext cx="258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58" name="Picture 115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701" y="1842"/>
                <a:ext cx="258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grpSp>
        <p:nvGrpSpPr>
          <p:cNvPr id="8" name="Group 149"/>
          <p:cNvGrpSpPr>
            <a:grpSpLocks/>
          </p:cNvGrpSpPr>
          <p:nvPr/>
        </p:nvGrpSpPr>
        <p:grpSpPr bwMode="auto">
          <a:xfrm>
            <a:off x="428625" y="5286375"/>
            <a:ext cx="6046788" cy="966788"/>
            <a:chOff x="1066" y="3067"/>
            <a:chExt cx="3809" cy="609"/>
          </a:xfrm>
        </p:grpSpPr>
        <p:grpSp>
          <p:nvGrpSpPr>
            <p:cNvPr id="25616" name="Group 66"/>
            <p:cNvGrpSpPr>
              <a:grpSpLocks/>
            </p:cNvGrpSpPr>
            <p:nvPr/>
          </p:nvGrpSpPr>
          <p:grpSpPr bwMode="auto">
            <a:xfrm>
              <a:off x="1066" y="3067"/>
              <a:ext cx="453" cy="337"/>
              <a:chOff x="1338" y="3158"/>
              <a:chExt cx="499" cy="382"/>
            </a:xfrm>
          </p:grpSpPr>
          <p:pic>
            <p:nvPicPr>
              <p:cNvPr id="25649" name="Picture 67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50" name="Picture 6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51" name="Picture 69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5617" name="Group 116"/>
            <p:cNvGrpSpPr>
              <a:grpSpLocks/>
            </p:cNvGrpSpPr>
            <p:nvPr/>
          </p:nvGrpSpPr>
          <p:grpSpPr bwMode="auto">
            <a:xfrm>
              <a:off x="1383" y="3339"/>
              <a:ext cx="453" cy="337"/>
              <a:chOff x="1338" y="3158"/>
              <a:chExt cx="499" cy="382"/>
            </a:xfrm>
          </p:grpSpPr>
          <p:pic>
            <p:nvPicPr>
              <p:cNvPr id="25646" name="Picture 117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47" name="Picture 11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48" name="Picture 119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5618" name="Group 120"/>
            <p:cNvGrpSpPr>
              <a:grpSpLocks/>
            </p:cNvGrpSpPr>
            <p:nvPr/>
          </p:nvGrpSpPr>
          <p:grpSpPr bwMode="auto">
            <a:xfrm>
              <a:off x="1837" y="3113"/>
              <a:ext cx="453" cy="337"/>
              <a:chOff x="1338" y="3158"/>
              <a:chExt cx="499" cy="382"/>
            </a:xfrm>
          </p:grpSpPr>
          <p:pic>
            <p:nvPicPr>
              <p:cNvPr id="25643" name="Picture 121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44" name="Picture 12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45" name="Picture 12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5619" name="Group 124"/>
            <p:cNvGrpSpPr>
              <a:grpSpLocks/>
            </p:cNvGrpSpPr>
            <p:nvPr/>
          </p:nvGrpSpPr>
          <p:grpSpPr bwMode="auto">
            <a:xfrm>
              <a:off x="2245" y="3339"/>
              <a:ext cx="453" cy="337"/>
              <a:chOff x="1338" y="3158"/>
              <a:chExt cx="499" cy="382"/>
            </a:xfrm>
          </p:grpSpPr>
          <p:pic>
            <p:nvPicPr>
              <p:cNvPr id="25640" name="Picture 125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41" name="Picture 12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42" name="Picture 12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5620" name="Group 128"/>
            <p:cNvGrpSpPr>
              <a:grpSpLocks/>
            </p:cNvGrpSpPr>
            <p:nvPr/>
          </p:nvGrpSpPr>
          <p:grpSpPr bwMode="auto">
            <a:xfrm>
              <a:off x="2699" y="3113"/>
              <a:ext cx="453" cy="337"/>
              <a:chOff x="1338" y="3158"/>
              <a:chExt cx="499" cy="382"/>
            </a:xfrm>
          </p:grpSpPr>
          <p:pic>
            <p:nvPicPr>
              <p:cNvPr id="25637" name="Picture 12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38" name="Picture 130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39" name="Picture 13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5621" name="Group 132"/>
            <p:cNvGrpSpPr>
              <a:grpSpLocks/>
            </p:cNvGrpSpPr>
            <p:nvPr/>
          </p:nvGrpSpPr>
          <p:grpSpPr bwMode="auto">
            <a:xfrm>
              <a:off x="3107" y="3339"/>
              <a:ext cx="453" cy="337"/>
              <a:chOff x="1338" y="3158"/>
              <a:chExt cx="499" cy="382"/>
            </a:xfrm>
          </p:grpSpPr>
          <p:pic>
            <p:nvPicPr>
              <p:cNvPr id="25634" name="Picture 133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35" name="Picture 13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36" name="Picture 135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5622" name="Group 136"/>
            <p:cNvGrpSpPr>
              <a:grpSpLocks/>
            </p:cNvGrpSpPr>
            <p:nvPr/>
          </p:nvGrpSpPr>
          <p:grpSpPr bwMode="auto">
            <a:xfrm>
              <a:off x="3560" y="3113"/>
              <a:ext cx="453" cy="337"/>
              <a:chOff x="1338" y="3158"/>
              <a:chExt cx="499" cy="382"/>
            </a:xfrm>
          </p:grpSpPr>
          <p:pic>
            <p:nvPicPr>
              <p:cNvPr id="25631" name="Picture 137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32" name="Picture 13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33" name="Picture 139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5623" name="Group 140"/>
            <p:cNvGrpSpPr>
              <a:grpSpLocks/>
            </p:cNvGrpSpPr>
            <p:nvPr/>
          </p:nvGrpSpPr>
          <p:grpSpPr bwMode="auto">
            <a:xfrm>
              <a:off x="3969" y="3339"/>
              <a:ext cx="453" cy="337"/>
              <a:chOff x="1338" y="3158"/>
              <a:chExt cx="499" cy="382"/>
            </a:xfrm>
          </p:grpSpPr>
          <p:pic>
            <p:nvPicPr>
              <p:cNvPr id="25628" name="Picture 141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29" name="Picture 14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30" name="Picture 14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5624" name="Group 144"/>
            <p:cNvGrpSpPr>
              <a:grpSpLocks/>
            </p:cNvGrpSpPr>
            <p:nvPr/>
          </p:nvGrpSpPr>
          <p:grpSpPr bwMode="auto">
            <a:xfrm>
              <a:off x="4422" y="3067"/>
              <a:ext cx="453" cy="337"/>
              <a:chOff x="1338" y="3158"/>
              <a:chExt cx="499" cy="382"/>
            </a:xfrm>
          </p:grpSpPr>
          <p:pic>
            <p:nvPicPr>
              <p:cNvPr id="25625" name="Picture 145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26" name="Picture 14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5627" name="Picture 14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sp>
        <p:nvSpPr>
          <p:cNvPr id="75926" name="Cloud"/>
          <p:cNvSpPr>
            <a:spLocks noChangeAspect="1" noEditPoints="1" noChangeArrowheads="1"/>
          </p:cNvSpPr>
          <p:nvPr/>
        </p:nvSpPr>
        <p:spPr bwMode="auto">
          <a:xfrm>
            <a:off x="3500438" y="2357438"/>
            <a:ext cx="1296987" cy="8683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927" name="Cloud"/>
          <p:cNvSpPr>
            <a:spLocks noChangeAspect="1" noEditPoints="1" noChangeArrowheads="1"/>
          </p:cNvSpPr>
          <p:nvPr/>
        </p:nvSpPr>
        <p:spPr bwMode="auto">
          <a:xfrm>
            <a:off x="6643688" y="3643313"/>
            <a:ext cx="1366837" cy="915987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928" name="Cloud"/>
          <p:cNvSpPr>
            <a:spLocks noChangeAspect="1" noEditPoints="1" noChangeArrowheads="1"/>
          </p:cNvSpPr>
          <p:nvPr/>
        </p:nvSpPr>
        <p:spPr bwMode="auto">
          <a:xfrm>
            <a:off x="7500938" y="5572125"/>
            <a:ext cx="1081087" cy="7239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6" name="TextovéPole 65"/>
          <p:cNvSpPr txBox="1">
            <a:spLocks noChangeArrowheads="1"/>
          </p:cNvSpPr>
          <p:nvPr/>
        </p:nvSpPr>
        <p:spPr bwMode="auto">
          <a:xfrm>
            <a:off x="2357438" y="2643188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/>
              <a:t>1 x 2 =</a:t>
            </a:r>
          </a:p>
        </p:txBody>
      </p:sp>
      <p:sp>
        <p:nvSpPr>
          <p:cNvPr id="67" name="TextovéPole 66"/>
          <p:cNvSpPr txBox="1">
            <a:spLocks noChangeArrowheads="1"/>
          </p:cNvSpPr>
          <p:nvPr/>
        </p:nvSpPr>
        <p:spPr bwMode="auto">
          <a:xfrm>
            <a:off x="5643563" y="4000500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/>
              <a:t>4 x 2 =</a:t>
            </a:r>
          </a:p>
        </p:txBody>
      </p:sp>
      <p:sp>
        <p:nvSpPr>
          <p:cNvPr id="68" name="TextovéPole 67"/>
          <p:cNvSpPr txBox="1">
            <a:spLocks noChangeArrowheads="1"/>
          </p:cNvSpPr>
          <p:nvPr/>
        </p:nvSpPr>
        <p:spPr bwMode="auto">
          <a:xfrm>
            <a:off x="6500813" y="5643563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/>
              <a:t>9 x 2 =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3929063" y="1857375"/>
            <a:ext cx="50006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7072313" y="3143250"/>
            <a:ext cx="50006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7715250" y="5143500"/>
            <a:ext cx="71437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59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59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759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759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759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759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/>
      <p:bldP spid="67" grpId="0"/>
      <p:bldP spid="68" grpId="0"/>
      <p:bldP spid="69" grpId="0"/>
      <p:bldP spid="70" grpId="0"/>
      <p:bldP spid="7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defRPr/>
            </a:pPr>
            <a:r>
              <a:rPr lang="cs-CZ" sz="3800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Násobení 2 s názorem</a:t>
            </a:r>
          </a:p>
        </p:txBody>
      </p:sp>
      <p:sp>
        <p:nvSpPr>
          <p:cNvPr id="26627" name="Rectangle 5"/>
          <p:cNvSpPr>
            <a:spLocks noChangeArrowheads="1"/>
          </p:cNvSpPr>
          <p:nvPr/>
        </p:nvSpPr>
        <p:spPr bwMode="auto">
          <a:xfrm>
            <a:off x="457200" y="1600200"/>
            <a:ext cx="4038600" cy="453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800" b="0"/>
              <a:t>Počítej kapky</a:t>
            </a:r>
          </a:p>
        </p:txBody>
      </p:sp>
      <p:grpSp>
        <p:nvGrpSpPr>
          <p:cNvPr id="2" name="Skupina 113"/>
          <p:cNvGrpSpPr>
            <a:grpSpLocks/>
          </p:cNvGrpSpPr>
          <p:nvPr/>
        </p:nvGrpSpPr>
        <p:grpSpPr bwMode="auto">
          <a:xfrm>
            <a:off x="357188" y="5500688"/>
            <a:ext cx="5434012" cy="977900"/>
            <a:chOff x="357158" y="5500702"/>
            <a:chExt cx="5434045" cy="977890"/>
          </a:xfrm>
        </p:grpSpPr>
        <p:grpSp>
          <p:nvGrpSpPr>
            <p:cNvPr id="26704" name="Skupina 105"/>
            <p:cNvGrpSpPr>
              <a:grpSpLocks/>
            </p:cNvGrpSpPr>
            <p:nvPr/>
          </p:nvGrpSpPr>
          <p:grpSpPr bwMode="auto">
            <a:xfrm>
              <a:off x="357158" y="5500702"/>
              <a:ext cx="4727596" cy="977890"/>
              <a:chOff x="1643042" y="4857760"/>
              <a:chExt cx="4727596" cy="977890"/>
            </a:xfrm>
          </p:grpSpPr>
          <p:grpSp>
            <p:nvGrpSpPr>
              <p:cNvPr id="26709" name="Group 23"/>
              <p:cNvGrpSpPr>
                <a:grpSpLocks/>
              </p:cNvGrpSpPr>
              <p:nvPr/>
            </p:nvGrpSpPr>
            <p:grpSpPr bwMode="auto">
              <a:xfrm>
                <a:off x="1643042" y="4857760"/>
                <a:ext cx="719138" cy="534987"/>
                <a:chOff x="1338" y="3158"/>
                <a:chExt cx="499" cy="382"/>
              </a:xfrm>
            </p:grpSpPr>
            <p:pic>
              <p:nvPicPr>
                <p:cNvPr id="26734" name="Picture 24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338" y="3158"/>
                  <a:ext cx="499" cy="38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6735" name="Picture 25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29" y="3294"/>
                  <a:ext cx="144" cy="1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6736" name="Picture 26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65" y="3203"/>
                  <a:ext cx="144" cy="1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grpSp>
            <p:nvGrpSpPr>
              <p:cNvPr id="26710" name="Group 48"/>
              <p:cNvGrpSpPr>
                <a:grpSpLocks/>
              </p:cNvGrpSpPr>
              <p:nvPr/>
            </p:nvGrpSpPr>
            <p:grpSpPr bwMode="auto">
              <a:xfrm>
                <a:off x="2195513" y="5300663"/>
                <a:ext cx="719137" cy="534987"/>
                <a:chOff x="1338" y="3158"/>
                <a:chExt cx="499" cy="382"/>
              </a:xfrm>
            </p:grpSpPr>
            <p:pic>
              <p:nvPicPr>
                <p:cNvPr id="26731" name="Picture 49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338" y="3158"/>
                  <a:ext cx="499" cy="38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6732" name="Picture 50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29" y="3294"/>
                  <a:ext cx="144" cy="1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6733" name="Picture 51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65" y="3203"/>
                  <a:ext cx="144" cy="1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grpSp>
            <p:nvGrpSpPr>
              <p:cNvPr id="26711" name="Group 52"/>
              <p:cNvGrpSpPr>
                <a:grpSpLocks/>
              </p:cNvGrpSpPr>
              <p:nvPr/>
            </p:nvGrpSpPr>
            <p:grpSpPr bwMode="auto">
              <a:xfrm>
                <a:off x="2916238" y="4941888"/>
                <a:ext cx="719137" cy="534987"/>
                <a:chOff x="1338" y="3158"/>
                <a:chExt cx="499" cy="382"/>
              </a:xfrm>
            </p:grpSpPr>
            <p:pic>
              <p:nvPicPr>
                <p:cNvPr id="26728" name="Picture 53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338" y="3158"/>
                  <a:ext cx="499" cy="38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6729" name="Picture 54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29" y="3294"/>
                  <a:ext cx="144" cy="1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6730" name="Picture 55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65" y="3203"/>
                  <a:ext cx="144" cy="1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grpSp>
            <p:nvGrpSpPr>
              <p:cNvPr id="26712" name="Group 56"/>
              <p:cNvGrpSpPr>
                <a:grpSpLocks/>
              </p:cNvGrpSpPr>
              <p:nvPr/>
            </p:nvGrpSpPr>
            <p:grpSpPr bwMode="auto">
              <a:xfrm>
                <a:off x="3563938" y="5300663"/>
                <a:ext cx="719137" cy="534987"/>
                <a:chOff x="1338" y="3158"/>
                <a:chExt cx="499" cy="382"/>
              </a:xfrm>
            </p:grpSpPr>
            <p:pic>
              <p:nvPicPr>
                <p:cNvPr id="26725" name="Picture 57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338" y="3158"/>
                  <a:ext cx="499" cy="38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6726" name="Picture 58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29" y="3294"/>
                  <a:ext cx="144" cy="1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6727" name="Picture 59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65" y="3203"/>
                  <a:ext cx="144" cy="1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grpSp>
            <p:nvGrpSpPr>
              <p:cNvPr id="26713" name="Group 60"/>
              <p:cNvGrpSpPr>
                <a:grpSpLocks/>
              </p:cNvGrpSpPr>
              <p:nvPr/>
            </p:nvGrpSpPr>
            <p:grpSpPr bwMode="auto">
              <a:xfrm>
                <a:off x="4284663" y="4941888"/>
                <a:ext cx="719137" cy="534987"/>
                <a:chOff x="1338" y="3158"/>
                <a:chExt cx="499" cy="382"/>
              </a:xfrm>
            </p:grpSpPr>
            <p:pic>
              <p:nvPicPr>
                <p:cNvPr id="26722" name="Picture 61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338" y="3158"/>
                  <a:ext cx="499" cy="38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6723" name="Picture 62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29" y="3294"/>
                  <a:ext cx="144" cy="1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6724" name="Picture 63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65" y="3203"/>
                  <a:ext cx="144" cy="1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grpSp>
            <p:nvGrpSpPr>
              <p:cNvPr id="26714" name="Group 64"/>
              <p:cNvGrpSpPr>
                <a:grpSpLocks/>
              </p:cNvGrpSpPr>
              <p:nvPr/>
            </p:nvGrpSpPr>
            <p:grpSpPr bwMode="auto">
              <a:xfrm>
                <a:off x="4932363" y="5300663"/>
                <a:ext cx="719137" cy="534987"/>
                <a:chOff x="1338" y="3158"/>
                <a:chExt cx="499" cy="382"/>
              </a:xfrm>
            </p:grpSpPr>
            <p:pic>
              <p:nvPicPr>
                <p:cNvPr id="26719" name="Picture 65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338" y="3158"/>
                  <a:ext cx="499" cy="38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6720" name="Picture 66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29" y="3294"/>
                  <a:ext cx="144" cy="1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6721" name="Picture 67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65" y="3203"/>
                  <a:ext cx="144" cy="1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grpSp>
            <p:nvGrpSpPr>
              <p:cNvPr id="26715" name="Group 68"/>
              <p:cNvGrpSpPr>
                <a:grpSpLocks/>
              </p:cNvGrpSpPr>
              <p:nvPr/>
            </p:nvGrpSpPr>
            <p:grpSpPr bwMode="auto">
              <a:xfrm>
                <a:off x="5651500" y="4941888"/>
                <a:ext cx="719138" cy="534987"/>
                <a:chOff x="1338" y="3158"/>
                <a:chExt cx="499" cy="382"/>
              </a:xfrm>
            </p:grpSpPr>
            <p:pic>
              <p:nvPicPr>
                <p:cNvPr id="26716" name="Picture 69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338" y="3158"/>
                  <a:ext cx="499" cy="38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6717" name="Picture 70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29" y="3294"/>
                  <a:ext cx="144" cy="1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6718" name="Picture 71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65" y="3203"/>
                  <a:ext cx="144" cy="1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</p:grpSp>
        <p:grpSp>
          <p:nvGrpSpPr>
            <p:cNvPr id="26705" name="Group 72"/>
            <p:cNvGrpSpPr>
              <a:grpSpLocks/>
            </p:cNvGrpSpPr>
            <p:nvPr/>
          </p:nvGrpSpPr>
          <p:grpSpPr bwMode="auto">
            <a:xfrm>
              <a:off x="5072066" y="5929330"/>
              <a:ext cx="719137" cy="534987"/>
              <a:chOff x="1338" y="3158"/>
              <a:chExt cx="499" cy="382"/>
            </a:xfrm>
          </p:grpSpPr>
          <p:pic>
            <p:nvPicPr>
              <p:cNvPr id="26706" name="Picture 73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707" name="Picture 7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708" name="Picture 75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grpSp>
        <p:nvGrpSpPr>
          <p:cNvPr id="12" name="Group 148"/>
          <p:cNvGrpSpPr>
            <a:grpSpLocks/>
          </p:cNvGrpSpPr>
          <p:nvPr/>
        </p:nvGrpSpPr>
        <p:grpSpPr bwMode="auto">
          <a:xfrm>
            <a:off x="285750" y="2428875"/>
            <a:ext cx="6048375" cy="750888"/>
            <a:chOff x="1066" y="1525"/>
            <a:chExt cx="3810" cy="473"/>
          </a:xfrm>
        </p:grpSpPr>
        <p:grpSp>
          <p:nvGrpSpPr>
            <p:cNvPr id="26680" name="Group 80"/>
            <p:cNvGrpSpPr>
              <a:grpSpLocks/>
            </p:cNvGrpSpPr>
            <p:nvPr/>
          </p:nvGrpSpPr>
          <p:grpSpPr bwMode="auto">
            <a:xfrm>
              <a:off x="1066" y="1525"/>
              <a:ext cx="635" cy="473"/>
              <a:chOff x="1338" y="3158"/>
              <a:chExt cx="499" cy="382"/>
            </a:xfrm>
          </p:grpSpPr>
          <p:pic>
            <p:nvPicPr>
              <p:cNvPr id="26701" name="Picture 81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702" name="Picture 8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703" name="Picture 8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6681" name="Group 88"/>
            <p:cNvGrpSpPr>
              <a:grpSpLocks/>
            </p:cNvGrpSpPr>
            <p:nvPr/>
          </p:nvGrpSpPr>
          <p:grpSpPr bwMode="auto">
            <a:xfrm>
              <a:off x="1701" y="1525"/>
              <a:ext cx="635" cy="473"/>
              <a:chOff x="1338" y="3158"/>
              <a:chExt cx="499" cy="382"/>
            </a:xfrm>
          </p:grpSpPr>
          <p:pic>
            <p:nvPicPr>
              <p:cNvPr id="26698" name="Picture 8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99" name="Picture 90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700" name="Picture 9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6682" name="Group 92"/>
            <p:cNvGrpSpPr>
              <a:grpSpLocks/>
            </p:cNvGrpSpPr>
            <p:nvPr/>
          </p:nvGrpSpPr>
          <p:grpSpPr bwMode="auto">
            <a:xfrm>
              <a:off x="2336" y="1525"/>
              <a:ext cx="635" cy="473"/>
              <a:chOff x="1338" y="3158"/>
              <a:chExt cx="499" cy="382"/>
            </a:xfrm>
          </p:grpSpPr>
          <p:pic>
            <p:nvPicPr>
              <p:cNvPr id="26695" name="Picture 93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96" name="Picture 9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97" name="Picture 95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6683" name="Group 96"/>
            <p:cNvGrpSpPr>
              <a:grpSpLocks/>
            </p:cNvGrpSpPr>
            <p:nvPr/>
          </p:nvGrpSpPr>
          <p:grpSpPr bwMode="auto">
            <a:xfrm>
              <a:off x="2971" y="1525"/>
              <a:ext cx="635" cy="473"/>
              <a:chOff x="1338" y="3158"/>
              <a:chExt cx="499" cy="382"/>
            </a:xfrm>
          </p:grpSpPr>
          <p:pic>
            <p:nvPicPr>
              <p:cNvPr id="26692" name="Picture 97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93" name="Picture 9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94" name="Picture 99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6684" name="Group 100"/>
            <p:cNvGrpSpPr>
              <a:grpSpLocks/>
            </p:cNvGrpSpPr>
            <p:nvPr/>
          </p:nvGrpSpPr>
          <p:grpSpPr bwMode="auto">
            <a:xfrm>
              <a:off x="3606" y="1525"/>
              <a:ext cx="635" cy="473"/>
              <a:chOff x="1338" y="3158"/>
              <a:chExt cx="499" cy="382"/>
            </a:xfrm>
          </p:grpSpPr>
          <p:pic>
            <p:nvPicPr>
              <p:cNvPr id="26689" name="Picture 101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90" name="Picture 10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91" name="Picture 10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6685" name="Group 104"/>
            <p:cNvGrpSpPr>
              <a:grpSpLocks/>
            </p:cNvGrpSpPr>
            <p:nvPr/>
          </p:nvGrpSpPr>
          <p:grpSpPr bwMode="auto">
            <a:xfrm>
              <a:off x="4241" y="1525"/>
              <a:ext cx="635" cy="473"/>
              <a:chOff x="1338" y="3158"/>
              <a:chExt cx="499" cy="382"/>
            </a:xfrm>
          </p:grpSpPr>
          <p:pic>
            <p:nvPicPr>
              <p:cNvPr id="26686" name="Picture 105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87" name="Picture 10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88" name="Picture 10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grpSp>
        <p:nvGrpSpPr>
          <p:cNvPr id="19" name="Skupina 106"/>
          <p:cNvGrpSpPr>
            <a:grpSpLocks/>
          </p:cNvGrpSpPr>
          <p:nvPr/>
        </p:nvGrpSpPr>
        <p:grpSpPr bwMode="auto">
          <a:xfrm>
            <a:off x="285750" y="3857625"/>
            <a:ext cx="6119813" cy="1039813"/>
            <a:chOff x="428595" y="3436931"/>
            <a:chExt cx="6119813" cy="1039813"/>
          </a:xfrm>
        </p:grpSpPr>
        <p:grpSp>
          <p:nvGrpSpPr>
            <p:cNvPr id="26640" name="Group 108"/>
            <p:cNvGrpSpPr>
              <a:grpSpLocks/>
            </p:cNvGrpSpPr>
            <p:nvPr/>
          </p:nvGrpSpPr>
          <p:grpSpPr bwMode="auto">
            <a:xfrm>
              <a:off x="428595" y="3508368"/>
              <a:ext cx="719138" cy="534988"/>
              <a:chOff x="1338" y="3158"/>
              <a:chExt cx="499" cy="382"/>
            </a:xfrm>
          </p:grpSpPr>
          <p:pic>
            <p:nvPicPr>
              <p:cNvPr id="26677" name="Picture 10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78" name="Picture 110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79" name="Picture 11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6641" name="Group 112"/>
            <p:cNvGrpSpPr>
              <a:grpSpLocks/>
            </p:cNvGrpSpPr>
            <p:nvPr/>
          </p:nvGrpSpPr>
          <p:grpSpPr bwMode="auto">
            <a:xfrm>
              <a:off x="1004858" y="3941756"/>
              <a:ext cx="719138" cy="534988"/>
              <a:chOff x="1338" y="3158"/>
              <a:chExt cx="499" cy="382"/>
            </a:xfrm>
          </p:grpSpPr>
          <p:pic>
            <p:nvPicPr>
              <p:cNvPr id="26674" name="Picture 113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75" name="Picture 11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76" name="Picture 115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6642" name="Group 116"/>
            <p:cNvGrpSpPr>
              <a:grpSpLocks/>
            </p:cNvGrpSpPr>
            <p:nvPr/>
          </p:nvGrpSpPr>
          <p:grpSpPr bwMode="auto">
            <a:xfrm>
              <a:off x="1652558" y="3581393"/>
              <a:ext cx="719138" cy="534988"/>
              <a:chOff x="1338" y="3158"/>
              <a:chExt cx="499" cy="382"/>
            </a:xfrm>
          </p:grpSpPr>
          <p:pic>
            <p:nvPicPr>
              <p:cNvPr id="26671" name="Picture 117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72" name="Picture 11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73" name="Picture 119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6643" name="Group 120"/>
            <p:cNvGrpSpPr>
              <a:grpSpLocks/>
            </p:cNvGrpSpPr>
            <p:nvPr/>
          </p:nvGrpSpPr>
          <p:grpSpPr bwMode="auto">
            <a:xfrm>
              <a:off x="2301845" y="3941756"/>
              <a:ext cx="719138" cy="534988"/>
              <a:chOff x="1338" y="3158"/>
              <a:chExt cx="499" cy="382"/>
            </a:xfrm>
          </p:grpSpPr>
          <p:pic>
            <p:nvPicPr>
              <p:cNvPr id="26668" name="Picture 121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69" name="Picture 12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70" name="Picture 12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6644" name="Group 124"/>
            <p:cNvGrpSpPr>
              <a:grpSpLocks/>
            </p:cNvGrpSpPr>
            <p:nvPr/>
          </p:nvGrpSpPr>
          <p:grpSpPr bwMode="auto">
            <a:xfrm>
              <a:off x="2878108" y="3508368"/>
              <a:ext cx="719138" cy="534988"/>
              <a:chOff x="1338" y="3158"/>
              <a:chExt cx="499" cy="382"/>
            </a:xfrm>
          </p:grpSpPr>
          <p:pic>
            <p:nvPicPr>
              <p:cNvPr id="26665" name="Picture 125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66" name="Picture 12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67" name="Picture 12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6645" name="Group 128"/>
            <p:cNvGrpSpPr>
              <a:grpSpLocks/>
            </p:cNvGrpSpPr>
            <p:nvPr/>
          </p:nvGrpSpPr>
          <p:grpSpPr bwMode="auto">
            <a:xfrm>
              <a:off x="3452783" y="3941756"/>
              <a:ext cx="719138" cy="534988"/>
              <a:chOff x="1338" y="3158"/>
              <a:chExt cx="499" cy="382"/>
            </a:xfrm>
          </p:grpSpPr>
          <p:pic>
            <p:nvPicPr>
              <p:cNvPr id="26662" name="Picture 12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63" name="Picture 130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64" name="Picture 13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6646" name="Group 132"/>
            <p:cNvGrpSpPr>
              <a:grpSpLocks/>
            </p:cNvGrpSpPr>
            <p:nvPr/>
          </p:nvGrpSpPr>
          <p:grpSpPr bwMode="auto">
            <a:xfrm>
              <a:off x="4029045" y="3508368"/>
              <a:ext cx="719138" cy="534988"/>
              <a:chOff x="1338" y="3158"/>
              <a:chExt cx="499" cy="382"/>
            </a:xfrm>
          </p:grpSpPr>
          <p:pic>
            <p:nvPicPr>
              <p:cNvPr id="26659" name="Picture 133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60" name="Picture 13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61" name="Picture 135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6647" name="Group 136"/>
            <p:cNvGrpSpPr>
              <a:grpSpLocks/>
            </p:cNvGrpSpPr>
            <p:nvPr/>
          </p:nvGrpSpPr>
          <p:grpSpPr bwMode="auto">
            <a:xfrm>
              <a:off x="4605308" y="3941756"/>
              <a:ext cx="719138" cy="534988"/>
              <a:chOff x="1338" y="3158"/>
              <a:chExt cx="499" cy="382"/>
            </a:xfrm>
          </p:grpSpPr>
          <p:pic>
            <p:nvPicPr>
              <p:cNvPr id="26656" name="Picture 137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57" name="Picture 13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58" name="Picture 139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6648" name="Group 140"/>
            <p:cNvGrpSpPr>
              <a:grpSpLocks/>
            </p:cNvGrpSpPr>
            <p:nvPr/>
          </p:nvGrpSpPr>
          <p:grpSpPr bwMode="auto">
            <a:xfrm>
              <a:off x="5253008" y="3436931"/>
              <a:ext cx="719138" cy="534988"/>
              <a:chOff x="1338" y="3158"/>
              <a:chExt cx="499" cy="382"/>
            </a:xfrm>
          </p:grpSpPr>
          <p:pic>
            <p:nvPicPr>
              <p:cNvPr id="26653" name="Picture 141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54" name="Picture 14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55" name="Picture 14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6649" name="Group 144"/>
            <p:cNvGrpSpPr>
              <a:grpSpLocks/>
            </p:cNvGrpSpPr>
            <p:nvPr/>
          </p:nvGrpSpPr>
          <p:grpSpPr bwMode="auto">
            <a:xfrm>
              <a:off x="5829270" y="3941756"/>
              <a:ext cx="719138" cy="534988"/>
              <a:chOff x="1338" y="3158"/>
              <a:chExt cx="499" cy="382"/>
            </a:xfrm>
          </p:grpSpPr>
          <p:pic>
            <p:nvPicPr>
              <p:cNvPr id="26650" name="Picture 145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51" name="Picture 14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6652" name="Picture 14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sp>
        <p:nvSpPr>
          <p:cNvPr id="76950" name="Cloud"/>
          <p:cNvSpPr>
            <a:spLocks noChangeAspect="1" noEditPoints="1" noChangeArrowheads="1"/>
          </p:cNvSpPr>
          <p:nvPr/>
        </p:nvSpPr>
        <p:spPr bwMode="auto">
          <a:xfrm>
            <a:off x="7500938" y="2357438"/>
            <a:ext cx="1081087" cy="7239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6951" name="Cloud"/>
          <p:cNvSpPr>
            <a:spLocks noChangeAspect="1" noEditPoints="1" noChangeArrowheads="1"/>
          </p:cNvSpPr>
          <p:nvPr/>
        </p:nvSpPr>
        <p:spPr bwMode="auto">
          <a:xfrm>
            <a:off x="7572375" y="3929063"/>
            <a:ext cx="1081088" cy="7239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6952" name="Cloud"/>
          <p:cNvSpPr>
            <a:spLocks noChangeAspect="1" noEditPoints="1" noChangeArrowheads="1"/>
          </p:cNvSpPr>
          <p:nvPr/>
        </p:nvSpPr>
        <p:spPr bwMode="auto">
          <a:xfrm>
            <a:off x="7072313" y="5715000"/>
            <a:ext cx="1081087" cy="7239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8" name="TextovéPole 107"/>
          <p:cNvSpPr txBox="1">
            <a:spLocks noChangeArrowheads="1"/>
          </p:cNvSpPr>
          <p:nvPr/>
        </p:nvSpPr>
        <p:spPr bwMode="auto">
          <a:xfrm>
            <a:off x="6500813" y="2571750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/>
              <a:t>6 x 2 =</a:t>
            </a:r>
          </a:p>
        </p:txBody>
      </p:sp>
      <p:sp>
        <p:nvSpPr>
          <p:cNvPr id="109" name="TextovéPole 108"/>
          <p:cNvSpPr txBox="1">
            <a:spLocks noChangeArrowheads="1"/>
          </p:cNvSpPr>
          <p:nvPr/>
        </p:nvSpPr>
        <p:spPr bwMode="auto">
          <a:xfrm>
            <a:off x="6429375" y="4000500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/>
              <a:t>10 x 2 =</a:t>
            </a:r>
          </a:p>
        </p:txBody>
      </p:sp>
      <p:sp>
        <p:nvSpPr>
          <p:cNvPr id="110" name="TextovéPole 109"/>
          <p:cNvSpPr txBox="1">
            <a:spLocks noChangeArrowheads="1"/>
          </p:cNvSpPr>
          <p:nvPr/>
        </p:nvSpPr>
        <p:spPr bwMode="auto">
          <a:xfrm>
            <a:off x="6000750" y="5715000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/>
              <a:t>8 x 2 =</a:t>
            </a:r>
          </a:p>
        </p:txBody>
      </p:sp>
      <p:sp>
        <p:nvSpPr>
          <p:cNvPr id="111" name="TextovéPole 110"/>
          <p:cNvSpPr txBox="1"/>
          <p:nvPr/>
        </p:nvSpPr>
        <p:spPr>
          <a:xfrm>
            <a:off x="7286625" y="5214938"/>
            <a:ext cx="71437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</a:t>
            </a:r>
          </a:p>
        </p:txBody>
      </p:sp>
      <p:sp>
        <p:nvSpPr>
          <p:cNvPr id="112" name="TextovéPole 111"/>
          <p:cNvSpPr txBox="1"/>
          <p:nvPr/>
        </p:nvSpPr>
        <p:spPr>
          <a:xfrm>
            <a:off x="7715250" y="3429000"/>
            <a:ext cx="71437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</a:p>
        </p:txBody>
      </p:sp>
      <p:sp>
        <p:nvSpPr>
          <p:cNvPr id="113" name="TextovéPole 112"/>
          <p:cNvSpPr txBox="1"/>
          <p:nvPr/>
        </p:nvSpPr>
        <p:spPr>
          <a:xfrm>
            <a:off x="7643813" y="1857375"/>
            <a:ext cx="71437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69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69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769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769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769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769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" grpId="0"/>
      <p:bldP spid="109" grpId="0"/>
      <p:bldP spid="110" grpId="0"/>
      <p:bldP spid="111" grpId="0"/>
      <p:bldP spid="112" grpId="0"/>
      <p:bldP spid="1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defRPr/>
            </a:pPr>
            <a:r>
              <a:rPr lang="cs-CZ" sz="3800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Násobení 2 s názorem</a:t>
            </a:r>
          </a:p>
        </p:txBody>
      </p:sp>
      <p:sp>
        <p:nvSpPr>
          <p:cNvPr id="27651" name="Rectangle 5"/>
          <p:cNvSpPr>
            <a:spLocks noChangeArrowheads="1"/>
          </p:cNvSpPr>
          <p:nvPr/>
        </p:nvSpPr>
        <p:spPr bwMode="auto">
          <a:xfrm>
            <a:off x="457200" y="1600200"/>
            <a:ext cx="4038600" cy="453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800" b="0"/>
              <a:t>Počítej kapky</a:t>
            </a:r>
          </a:p>
        </p:txBody>
      </p:sp>
      <p:grpSp>
        <p:nvGrpSpPr>
          <p:cNvPr id="2" name="Group 143"/>
          <p:cNvGrpSpPr>
            <a:grpSpLocks/>
          </p:cNvGrpSpPr>
          <p:nvPr/>
        </p:nvGrpSpPr>
        <p:grpSpPr bwMode="auto">
          <a:xfrm>
            <a:off x="428625" y="2500313"/>
            <a:ext cx="3240088" cy="1008062"/>
            <a:chOff x="1156" y="1570"/>
            <a:chExt cx="2041" cy="635"/>
          </a:xfrm>
        </p:grpSpPr>
        <p:grpSp>
          <p:nvGrpSpPr>
            <p:cNvPr id="27676" name="Group 51"/>
            <p:cNvGrpSpPr>
              <a:grpSpLocks/>
            </p:cNvGrpSpPr>
            <p:nvPr/>
          </p:nvGrpSpPr>
          <p:grpSpPr bwMode="auto">
            <a:xfrm>
              <a:off x="1156" y="1570"/>
              <a:ext cx="997" cy="635"/>
              <a:chOff x="1338" y="3158"/>
              <a:chExt cx="499" cy="382"/>
            </a:xfrm>
          </p:grpSpPr>
          <p:pic>
            <p:nvPicPr>
              <p:cNvPr id="27681" name="Picture 52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7682" name="Picture 5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7683" name="Picture 5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7677" name="Group 122"/>
            <p:cNvGrpSpPr>
              <a:grpSpLocks/>
            </p:cNvGrpSpPr>
            <p:nvPr/>
          </p:nvGrpSpPr>
          <p:grpSpPr bwMode="auto">
            <a:xfrm>
              <a:off x="2200" y="1570"/>
              <a:ext cx="997" cy="635"/>
              <a:chOff x="1338" y="3158"/>
              <a:chExt cx="499" cy="382"/>
            </a:xfrm>
          </p:grpSpPr>
          <p:pic>
            <p:nvPicPr>
              <p:cNvPr id="27678" name="Picture 123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7679" name="Picture 12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7680" name="Picture 125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grpSp>
        <p:nvGrpSpPr>
          <p:cNvPr id="5" name="Group 142"/>
          <p:cNvGrpSpPr>
            <a:grpSpLocks/>
          </p:cNvGrpSpPr>
          <p:nvPr/>
        </p:nvGrpSpPr>
        <p:grpSpPr bwMode="auto">
          <a:xfrm>
            <a:off x="357188" y="4000500"/>
            <a:ext cx="4537075" cy="936625"/>
            <a:chOff x="1111" y="2341"/>
            <a:chExt cx="2858" cy="590"/>
          </a:xfrm>
        </p:grpSpPr>
        <p:grpSp>
          <p:nvGrpSpPr>
            <p:cNvPr id="27664" name="Group 126"/>
            <p:cNvGrpSpPr>
              <a:grpSpLocks/>
            </p:cNvGrpSpPr>
            <p:nvPr/>
          </p:nvGrpSpPr>
          <p:grpSpPr bwMode="auto">
            <a:xfrm>
              <a:off x="1111" y="2341"/>
              <a:ext cx="953" cy="590"/>
              <a:chOff x="1338" y="3158"/>
              <a:chExt cx="499" cy="382"/>
            </a:xfrm>
          </p:grpSpPr>
          <p:pic>
            <p:nvPicPr>
              <p:cNvPr id="27673" name="Picture 127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7674" name="Picture 12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7675" name="Picture 129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7665" name="Group 130"/>
            <p:cNvGrpSpPr>
              <a:grpSpLocks/>
            </p:cNvGrpSpPr>
            <p:nvPr/>
          </p:nvGrpSpPr>
          <p:grpSpPr bwMode="auto">
            <a:xfrm>
              <a:off x="2064" y="2341"/>
              <a:ext cx="953" cy="590"/>
              <a:chOff x="1338" y="3158"/>
              <a:chExt cx="499" cy="382"/>
            </a:xfrm>
          </p:grpSpPr>
          <p:pic>
            <p:nvPicPr>
              <p:cNvPr id="27670" name="Picture 131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7671" name="Picture 13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7672" name="Picture 13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27666" name="Group 134"/>
            <p:cNvGrpSpPr>
              <a:grpSpLocks/>
            </p:cNvGrpSpPr>
            <p:nvPr/>
          </p:nvGrpSpPr>
          <p:grpSpPr bwMode="auto">
            <a:xfrm>
              <a:off x="3016" y="2341"/>
              <a:ext cx="953" cy="590"/>
              <a:chOff x="1338" y="3158"/>
              <a:chExt cx="499" cy="382"/>
            </a:xfrm>
          </p:grpSpPr>
          <p:pic>
            <p:nvPicPr>
              <p:cNvPr id="27667" name="Picture 135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8" y="3158"/>
                <a:ext cx="499" cy="3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7668" name="Picture 13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29" y="3294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7669" name="Picture 13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5" y="3203"/>
                <a:ext cx="144" cy="1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sp>
        <p:nvSpPr>
          <p:cNvPr id="77968" name="Cloud"/>
          <p:cNvSpPr>
            <a:spLocks noChangeAspect="1" noEditPoints="1" noChangeArrowheads="1"/>
          </p:cNvSpPr>
          <p:nvPr/>
        </p:nvSpPr>
        <p:spPr bwMode="auto">
          <a:xfrm>
            <a:off x="5000625" y="2428875"/>
            <a:ext cx="1439863" cy="96361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7969" name="Cloud"/>
          <p:cNvSpPr>
            <a:spLocks noChangeAspect="1" noEditPoints="1" noChangeArrowheads="1"/>
          </p:cNvSpPr>
          <p:nvPr/>
        </p:nvSpPr>
        <p:spPr bwMode="auto">
          <a:xfrm>
            <a:off x="6072188" y="3929063"/>
            <a:ext cx="1368425" cy="915987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7970" name="Cloud"/>
          <p:cNvSpPr>
            <a:spLocks noChangeAspect="1" noEditPoints="1" noChangeArrowheads="1"/>
          </p:cNvSpPr>
          <p:nvPr/>
        </p:nvSpPr>
        <p:spPr bwMode="auto">
          <a:xfrm>
            <a:off x="3286125" y="5500688"/>
            <a:ext cx="1357313" cy="90805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" name="Picture 12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3" y="5500688"/>
            <a:ext cx="1512887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3929063" y="2714625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/>
              <a:t>2 x 2 =</a:t>
            </a: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5000625" y="4143375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/>
              <a:t>3 x 2 =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2214563" y="5643563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/>
              <a:t>0 x 2 =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429250" y="1928813"/>
            <a:ext cx="71437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6572250" y="3500438"/>
            <a:ext cx="71437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3643313" y="5072063"/>
            <a:ext cx="71437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0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79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79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779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779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779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779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theme/theme1.xml><?xml version="1.0" encoding="utf-8"?>
<a:theme xmlns:a="http://schemas.openxmlformats.org/drawingml/2006/main" name="Vodotisk">
  <a:themeElements>
    <a:clrScheme name="Vodotisk 11">
      <a:dk1>
        <a:srgbClr val="000000"/>
      </a:dk1>
      <a:lt1>
        <a:srgbClr val="CCFFCC"/>
      </a:lt1>
      <a:dk2>
        <a:srgbClr val="000000"/>
      </a:dk2>
      <a:lt2>
        <a:srgbClr val="666699"/>
      </a:lt2>
      <a:accent1>
        <a:srgbClr val="9BB0CB"/>
      </a:accent1>
      <a:accent2>
        <a:srgbClr val="D1E0CE"/>
      </a:accent2>
      <a:accent3>
        <a:srgbClr val="E2FFE2"/>
      </a:accent3>
      <a:accent4>
        <a:srgbClr val="000000"/>
      </a:accent4>
      <a:accent5>
        <a:srgbClr val="CBD4E2"/>
      </a:accent5>
      <a:accent6>
        <a:srgbClr val="BDCBBA"/>
      </a:accent6>
      <a:hlink>
        <a:srgbClr val="8EA642"/>
      </a:hlink>
      <a:folHlink>
        <a:srgbClr val="CCCC00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</a:defRPr>
        </a:defPPr>
      </a:lstStyle>
    </a:lnDef>
  </a:objectDefaults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10">
        <a:dk1>
          <a:srgbClr val="000000"/>
        </a:dk1>
        <a:lt1>
          <a:srgbClr val="CC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E2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11">
        <a:dk1>
          <a:srgbClr val="000000"/>
        </a:dk1>
        <a:lt1>
          <a:srgbClr val="CCFFCC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E2FFE2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181</TotalTime>
  <Words>272</Words>
  <Application>Microsoft Office PowerPoint</Application>
  <PresentationFormat>Předvádění na obrazovce (4:3)</PresentationFormat>
  <Paragraphs>148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Vodotisk</vt:lpstr>
      <vt:lpstr>Motiv systému Office</vt:lpstr>
      <vt:lpstr>Prezentace aplikace PowerPoint</vt:lpstr>
      <vt:lpstr>ANOTACE</vt:lpstr>
      <vt:lpstr>Matematika</vt:lpstr>
      <vt:lpstr>Násobky 2</vt:lpstr>
      <vt:lpstr>Násobky 2</vt:lpstr>
      <vt:lpstr>Násobky 2</vt:lpstr>
      <vt:lpstr>Násobky 2</vt:lpstr>
      <vt:lpstr>Násobky 2</vt:lpstr>
      <vt:lpstr>Násobky 2</vt:lpstr>
      <vt:lpstr>Násobení 2 s názorem</vt:lpstr>
      <vt:lpstr>Prezentace aplikace PowerPoint</vt:lpstr>
      <vt:lpstr>Prezentace aplikace PowerPoint</vt:lpstr>
      <vt:lpstr>Prezentace aplikace PowerPoint</vt:lpstr>
    </vt:vector>
  </TitlesOfParts>
  <Company>GOPAS, a.s.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DOMACI</dc:creator>
  <cp:lastModifiedBy>jitka</cp:lastModifiedBy>
  <cp:revision>19</cp:revision>
  <dcterms:created xsi:type="dcterms:W3CDTF">2012-04-22T11:43:58Z</dcterms:created>
  <dcterms:modified xsi:type="dcterms:W3CDTF">2013-05-18T15:14:27Z</dcterms:modified>
</cp:coreProperties>
</file>