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6" r:id="rId2"/>
    <p:sldId id="262" r:id="rId3"/>
    <p:sldId id="257" r:id="rId4"/>
    <p:sldId id="258" r:id="rId5"/>
    <p:sldId id="259" r:id="rId6"/>
    <p:sldId id="260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289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535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34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007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956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353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939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614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702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560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567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476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097316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</a:t>
                      </a:r>
                      <a:r>
                        <a:rPr lang="cs-CZ" smtClean="0"/>
                        <a:t>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seznamuje žáky se životopisnými údaji o fyzikovi. Seznamuje s jeho přínosem pro život a vědu a dokumentuje jeho objevy. Informuje o fyzikální veličině, jejíž jednotka dostala název po této osobnosti.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2000" dirty="0" smtClean="0"/>
              <a:t>Autorem tohoto materiálu a všech jeho částí, není-li uvedeno jinak,</a:t>
            </a:r>
          </a:p>
          <a:p>
            <a:pPr marL="0" indent="0">
              <a:buNone/>
            </a:pPr>
            <a:r>
              <a:rPr lang="cs-CZ" sz="2000" dirty="0" smtClean="0"/>
              <a:t>      je Mgr. Jitka Křížková, MBA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242291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Isaac Newton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099" y="155679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smtClean="0"/>
              <a:t>Anglický fyzik</a:t>
            </a:r>
            <a:endParaRPr lang="cs-CZ" sz="3600" dirty="0" smtClean="0"/>
          </a:p>
          <a:p>
            <a:endParaRPr lang="cs-CZ" sz="4000" dirty="0"/>
          </a:p>
          <a:p>
            <a:r>
              <a:rPr lang="cs-CZ" sz="3600" dirty="0" smtClean="0"/>
              <a:t>4. ledna 1643</a:t>
            </a:r>
          </a:p>
          <a:p>
            <a:r>
              <a:rPr lang="cs-CZ" sz="3600" dirty="0" smtClean="0"/>
              <a:t>31. března 1727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387" y="2420888"/>
            <a:ext cx="2796530" cy="2963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63855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Isaac Newton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 svých 11 let Isaac Newton navštěvoval vesnickou školu a od roku 1654 pak pokračoval ve studiu na </a:t>
            </a:r>
            <a:r>
              <a:rPr lang="cs-CZ" sz="2800" dirty="0" err="1" smtClean="0"/>
              <a:t>King's</a:t>
            </a:r>
            <a:r>
              <a:rPr lang="cs-CZ" sz="2800" dirty="0" smtClean="0"/>
              <a:t>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v </a:t>
            </a:r>
            <a:r>
              <a:rPr lang="cs-CZ" sz="2800" dirty="0" err="1" smtClean="0"/>
              <a:t>Granthamu</a:t>
            </a:r>
            <a:r>
              <a:rPr lang="cs-CZ" sz="2800" dirty="0" smtClean="0"/>
              <a:t>. Po čtyřech letech Newton školu opustil a vrátil se zpět ne vesnici, kde pomáhal matce živit své dva mladší sourozence. V roce 1661 začal Isaac Newton studovat univerzitu v Cambridgi.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976600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Newtonův gravitační zákon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Newtonův gravitační zákon popisuje gravitační sílu,</a:t>
            </a:r>
          </a:p>
          <a:p>
            <a:pPr marL="0" indent="0">
              <a:buNone/>
            </a:pPr>
            <a:r>
              <a:rPr lang="cs-CZ" sz="2800" dirty="0" smtClean="0"/>
              <a:t>    s níž na sebe působí dvě tělesa:</a:t>
            </a:r>
          </a:p>
          <a:p>
            <a:endParaRPr lang="cs-CZ" sz="2800" dirty="0" smtClean="0"/>
          </a:p>
          <a:p>
            <a:r>
              <a:rPr lang="cs-CZ" sz="2800" dirty="0" smtClean="0"/>
              <a:t>Dvě tělesa na sebe působí silou, která je </a:t>
            </a:r>
            <a:r>
              <a:rPr lang="cs-CZ" sz="2800" b="1" dirty="0" smtClean="0"/>
              <a:t>přímo úměrná </a:t>
            </a:r>
            <a:r>
              <a:rPr lang="cs-CZ" sz="2800" dirty="0" smtClean="0"/>
              <a:t>součinu hmotností a </a:t>
            </a:r>
            <a:r>
              <a:rPr lang="cs-CZ" sz="2800" b="1" dirty="0" smtClean="0"/>
              <a:t>nepřímo úměrná </a:t>
            </a:r>
            <a:r>
              <a:rPr lang="cs-CZ" sz="2800" dirty="0" smtClean="0"/>
              <a:t>druhé mocnině jejich vzdálenosti.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135254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dirty="0" smtClean="0"/>
              <a:t>Newtonovy pohybové zákony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Newtonovy pohybové zákony</a:t>
            </a:r>
            <a:r>
              <a:rPr lang="cs-CZ" sz="2800" dirty="0" smtClean="0"/>
              <a:t> jsou fyzikální zákony formulované Isaacem Newtonem. Popisují vztah mezi pohybem tělesa a silami, které na toto těleso působí.</a:t>
            </a:r>
          </a:p>
          <a:p>
            <a:endParaRPr lang="cs-CZ" sz="2800" dirty="0" smtClean="0"/>
          </a:p>
          <a:p>
            <a:r>
              <a:rPr lang="cs-CZ" sz="2800" dirty="0" smtClean="0"/>
              <a:t>Zákon setrvačnosti 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Jestliže na těleso nepůsobí žádné vnější síly nebo výslednice sil je nulová, pak těleso </a:t>
            </a:r>
            <a:r>
              <a:rPr lang="cs-CZ" sz="2800" i="1" dirty="0" smtClean="0"/>
              <a:t>setrvává</a:t>
            </a:r>
            <a:r>
              <a:rPr lang="cs-CZ" sz="2800" dirty="0" smtClean="0"/>
              <a:t> v klidu nebo v rovnoměrném přímočarém pohybu.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447438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dirty="0" smtClean="0"/>
              <a:t>Newtonovy pohybové zákony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Zákon síly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2800" dirty="0" smtClean="0"/>
              <a:t>Jestliže na těleso působí síla, pak se těleso pohybuje se zrychlením, které je přímo úměrné působící síle a nepřímo úměrné hmotnosti</a:t>
            </a:r>
            <a:r>
              <a:rPr lang="cs-CZ" sz="2800" dirty="0"/>
              <a:t> </a:t>
            </a:r>
            <a:r>
              <a:rPr lang="cs-CZ" sz="2800" dirty="0" smtClean="0"/>
              <a:t>tělesa.</a:t>
            </a:r>
          </a:p>
          <a:p>
            <a:endParaRPr lang="cs-CZ" sz="2800" dirty="0"/>
          </a:p>
          <a:p>
            <a:r>
              <a:rPr lang="cs-CZ" sz="2800" dirty="0" smtClean="0"/>
              <a:t>Zákon akce a reakce </a:t>
            </a:r>
          </a:p>
          <a:p>
            <a:pPr marL="0" indent="0">
              <a:buNone/>
            </a:pPr>
            <a:r>
              <a:rPr lang="cs-CZ" sz="2800" dirty="0" smtClean="0"/>
              <a:t>Vzájemná působení dvou těles jsou vždy stejně velká                           a míří na opačné strany.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404954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Newton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 Isaacu Newtonovi je pojmenována základní jednotka síly 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1newton </a:t>
            </a:r>
            <a:r>
              <a:rPr lang="cs-CZ" dirty="0"/>
              <a:t>-</a:t>
            </a:r>
            <a:r>
              <a:rPr lang="cs-CZ" dirty="0" smtClean="0"/>
              <a:t> 1N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             Siloměr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053650"/>
            <a:ext cx="785241" cy="3847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98737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smtClean="0"/>
              <a:t>Použité zdroje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/>
              <a:t>Obrázky z otevřené galerie Microsoft Office.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i="1" dirty="0"/>
              <a:t>Encyklopedie vědy a techniky</a:t>
            </a:r>
            <a:r>
              <a:rPr lang="cs-CZ" sz="2800" dirty="0"/>
              <a:t>. Albatros, 1986.</a:t>
            </a:r>
          </a:p>
          <a:p>
            <a:r>
              <a:rPr lang="cs-CZ" sz="2800" dirty="0"/>
              <a:t>VORÁČEK, Karel. </a:t>
            </a:r>
            <a:r>
              <a:rPr lang="cs-CZ" sz="2800" i="1" dirty="0"/>
              <a:t>Encyklopedie vynálezů</a:t>
            </a:r>
            <a:r>
              <a:rPr lang="cs-CZ" sz="2800" dirty="0"/>
              <a:t>. 1. vyd. Praha: </a:t>
            </a:r>
            <a:r>
              <a:rPr lang="cs-CZ" sz="2800" dirty="0" err="1"/>
              <a:t>Slovart</a:t>
            </a:r>
            <a:r>
              <a:rPr lang="cs-CZ" sz="2800" dirty="0"/>
              <a:t>, 2010. ISBN 9788073912116.</a:t>
            </a:r>
          </a:p>
          <a:p>
            <a:r>
              <a:rPr lang="cs-CZ" sz="2800" dirty="0"/>
              <a:t>GOLDSMITH, Mike. </a:t>
            </a:r>
            <a:r>
              <a:rPr lang="cs-CZ" sz="2800" i="1" dirty="0"/>
              <a:t>Vynálezci a jejich vynalezené vynálezy</a:t>
            </a:r>
            <a:r>
              <a:rPr lang="cs-CZ" sz="2800" dirty="0"/>
              <a:t>. 1,. Praha: </a:t>
            </a:r>
            <a:r>
              <a:rPr lang="cs-CZ" sz="2800" dirty="0" err="1"/>
              <a:t>Egmont</a:t>
            </a:r>
            <a:r>
              <a:rPr lang="cs-CZ" sz="2800" dirty="0"/>
              <a:t>, 2010. ISBN 978-80-252-1518-0.</a:t>
            </a:r>
          </a:p>
          <a:p>
            <a:r>
              <a:rPr lang="cs-CZ" sz="2800" dirty="0"/>
              <a:t>CLARKE, Penny. </a:t>
            </a:r>
            <a:r>
              <a:rPr lang="cs-CZ" sz="2800" i="1" dirty="0"/>
              <a:t>Velké objevy: Vyprávění o objevech, vynálezech a myšlenkách, které obohatily náš život - David Stewart</a:t>
            </a:r>
            <a:r>
              <a:rPr lang="cs-CZ" sz="2800" dirty="0"/>
              <a:t>. 1,. Praha: Junior, 2007.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710673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278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Isaac Newton</vt:lpstr>
      <vt:lpstr>Isaac Newton</vt:lpstr>
      <vt:lpstr>Newtonův gravitační zákon</vt:lpstr>
      <vt:lpstr>Newtonovy pohybové zákony</vt:lpstr>
      <vt:lpstr>Newtonovy pohybové zákony</vt:lpstr>
      <vt:lpstr>Newton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19</cp:revision>
  <dcterms:created xsi:type="dcterms:W3CDTF">2012-03-17T07:31:03Z</dcterms:created>
  <dcterms:modified xsi:type="dcterms:W3CDTF">2013-05-17T03:25:18Z</dcterms:modified>
</cp:coreProperties>
</file>