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15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475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059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807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771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095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418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457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130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34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C383BC-7C77-4255-93FF-4F91E96567F7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47D0F-7834-420D-AF25-99BBC250B7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610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625252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životopisnými údaji o fyzikovi. Seznamuje s jeho přínosem pro život a vědu a dokumentuje jeho objevy. Informuje o fyzikální veličině, jejíž jednotka dostala název po této 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11190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600" dirty="0" smtClean="0"/>
              <a:t>Alexander Graham Bell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Americký vynálezce</a:t>
            </a:r>
          </a:p>
          <a:p>
            <a:endParaRPr lang="cs-CZ" dirty="0"/>
          </a:p>
          <a:p>
            <a:r>
              <a:rPr lang="cs-CZ" dirty="0" smtClean="0"/>
              <a:t>3. března 1847</a:t>
            </a:r>
          </a:p>
          <a:p>
            <a:r>
              <a:rPr lang="cs-CZ" dirty="0" smtClean="0"/>
              <a:t>2. srpna 1922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3007221" cy="391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9615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dirty="0" smtClean="0"/>
              <a:t>Alexander Graham Bell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Londýně studoval Bell medicínu. Už tehdy se věnoval pokusům v akustice - možná i proto, že jeho otec byl učitelem dětí s vadami sluchu. Jeho matka byla skoro hluchá. V roce 1871 se rodina vystěhovala přes Kanadu do Bostonu v USA.</a:t>
            </a:r>
          </a:p>
          <a:p>
            <a:r>
              <a:rPr lang="cs-CZ" sz="2800" dirty="0" smtClean="0"/>
              <a:t>Roku 1873 se Bell stal profesorem na univerzitě </a:t>
            </a:r>
          </a:p>
          <a:p>
            <a:pPr marL="0" indent="0">
              <a:buNone/>
            </a:pPr>
            <a:r>
              <a:rPr lang="cs-CZ" sz="2800" dirty="0" smtClean="0"/>
              <a:t>    v Bostonu.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188524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Telefon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Alexander Graham Bell vlastně nezamýšlel vynalézt telefon. Původně chtěl vyvinout násobný telegraf - přístroj, který by umožnil najednou přenést více zpráv. Bell přístroj pojmenoval </a:t>
            </a:r>
            <a:r>
              <a:rPr lang="cs-CZ" sz="2800" i="1" dirty="0" smtClean="0"/>
              <a:t>harmonický telegraf.</a:t>
            </a:r>
          </a:p>
          <a:p>
            <a:r>
              <a:rPr lang="cs-CZ" sz="2800" dirty="0" smtClean="0"/>
              <a:t>Na dovolené v roce 1874 v Ontariu Bell sestrojil </a:t>
            </a:r>
            <a:r>
              <a:rPr lang="cs-CZ" sz="2800" i="1" dirty="0" smtClean="0"/>
              <a:t>ušní </a:t>
            </a:r>
            <a:r>
              <a:rPr lang="cs-CZ" sz="2800" i="1" dirty="0" err="1" smtClean="0"/>
              <a:t>fonoautograf</a:t>
            </a:r>
            <a:r>
              <a:rPr lang="cs-CZ" sz="2800" i="1" dirty="0" smtClean="0"/>
              <a:t>.</a:t>
            </a:r>
            <a:r>
              <a:rPr lang="cs-CZ" sz="2800" dirty="0" smtClean="0"/>
              <a:t> Použil stéblo sena a ucho mrtvého muže. Když Bell mluvil do ucha, stéblo přenášelo zvukové vlny. Bell začal uvažovat o přenosu zvukových vln elektřinou.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04787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Telefon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Druhého června 1875 zjistil přenos zvuku mezi dvěma píšťalami v různých místnostech. Bell vypozoroval, že se zvuk podobný hlasu přenáší i po přerušení proudu, který byl následně generován slabým magnetickým polem. Princip telefonu byl na světě a Bell mohl v září 1875 začít psát podklady pro podání patentové přihlášky.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83004"/>
            <a:ext cx="3371783" cy="2023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84477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Použité zdroje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pl-PL" dirty="0" smtClean="0"/>
          </a:p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</p:txBody>
      </p:sp>
    </p:spTree>
    <p:extLst>
      <p:ext uri="{BB962C8B-B14F-4D97-AF65-F5344CB8AC3E}">
        <p14:creationId xmlns:p14="http://schemas.microsoft.com/office/powerpoint/2010/main" val="1216719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168</Words>
  <Application>Microsoft Office PowerPoint</Application>
  <PresentationFormat>Předvádění na obrazovce (4:3)</PresentationFormat>
  <Paragraphs>32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Alexander Graham Bell</vt:lpstr>
      <vt:lpstr>Alexander Graham Bell</vt:lpstr>
      <vt:lpstr>Telefon</vt:lpstr>
      <vt:lpstr>Telefon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9</cp:revision>
  <dcterms:created xsi:type="dcterms:W3CDTF">2012-03-24T06:59:29Z</dcterms:created>
  <dcterms:modified xsi:type="dcterms:W3CDTF">2013-05-17T03:26:54Z</dcterms:modified>
</cp:coreProperties>
</file>