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9" r:id="rId2"/>
    <p:sldId id="257" r:id="rId3"/>
    <p:sldId id="258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2" d="100"/>
          <a:sy n="42" d="100"/>
        </p:scale>
        <p:origin x="-129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B9F08-FB1D-4F65-9379-E071FC67B382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75D91-78A4-4AFC-9954-DFC68027AA5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82100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B9F08-FB1D-4F65-9379-E071FC67B382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75D91-78A4-4AFC-9954-DFC68027AA5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04413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B9F08-FB1D-4F65-9379-E071FC67B382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75D91-78A4-4AFC-9954-DFC68027AA5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3467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B9F08-FB1D-4F65-9379-E071FC67B382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75D91-78A4-4AFC-9954-DFC68027AA5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32609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B9F08-FB1D-4F65-9379-E071FC67B382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75D91-78A4-4AFC-9954-DFC68027AA5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34062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B9F08-FB1D-4F65-9379-E071FC67B382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75D91-78A4-4AFC-9954-DFC68027AA5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93930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B9F08-FB1D-4F65-9379-E071FC67B382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75D91-78A4-4AFC-9954-DFC68027AA5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72829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B9F08-FB1D-4F65-9379-E071FC67B382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75D91-78A4-4AFC-9954-DFC68027AA5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0391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B9F08-FB1D-4F65-9379-E071FC67B382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75D91-78A4-4AFC-9954-DFC68027AA5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14322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B9F08-FB1D-4F65-9379-E071FC67B382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75D91-78A4-4AFC-9954-DFC68027AA5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91736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B9F08-FB1D-4F65-9379-E071FC67B382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75D91-78A4-4AFC-9954-DFC68027AA5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26972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8B9F08-FB1D-4F65-9379-E071FC67B382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675D91-78A4-4AFC-9954-DFC68027AA5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2766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04" b="6725"/>
          <a:stretch/>
        </p:blipFill>
        <p:spPr bwMode="auto">
          <a:xfrm>
            <a:off x="1835696" y="332656"/>
            <a:ext cx="5472608" cy="1254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3341835"/>
              </p:ext>
            </p:extLst>
          </p:nvPr>
        </p:nvGraphicFramePr>
        <p:xfrm>
          <a:off x="1151620" y="4508634"/>
          <a:ext cx="6840760" cy="2232735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6840760"/>
              </a:tblGrid>
              <a:tr h="441469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Základní škola a Mateřská škola generála Pattona Dýšina,    příspěvková organizace</a:t>
                      </a:r>
                      <a:endParaRPr lang="cs-CZ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AUTOR:      Mgr. Jitka Křížková, MBA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      VY_32_INOVACE_1A_04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TÉMA:       SLAVNÍ  FYZIKOVÉ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1257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  </a:t>
                      </a:r>
                      <a:r>
                        <a:rPr lang="cs-CZ" i="1" dirty="0" smtClean="0"/>
                        <a:t>CZ.</a:t>
                      </a:r>
                      <a:r>
                        <a:rPr lang="cs-CZ" i="1" baseline="0" dirty="0" smtClean="0"/>
                        <a:t> 1. 07/ 1. 4. 00/ 21. 1843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2" name="Picture 4" descr="C:\Users\jitka\Desktop\DSC_09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586971"/>
            <a:ext cx="4626171" cy="2917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4603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cs-CZ" sz="7200" dirty="0" smtClean="0"/>
              <a:t>Anotace</a:t>
            </a:r>
            <a:endParaRPr lang="cs-CZ" sz="7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seznamuje žáky se životopisnými údaji o fyzikovi. Seznamuje s jeho přínosem pro život a vědu a dokumentuje jeho objevy. Informuje o fyzikální veličině, jejíž jednotka dostala název po této osobnosti.</a:t>
            </a:r>
          </a:p>
          <a:p>
            <a:endParaRPr lang="cs-CZ" dirty="0" smtClean="0"/>
          </a:p>
          <a:p>
            <a:endParaRPr lang="cs-CZ" dirty="0"/>
          </a:p>
          <a:p>
            <a:pPr lvl="0"/>
            <a:r>
              <a:rPr lang="cs-CZ" sz="2400" dirty="0">
                <a:solidFill>
                  <a:prstClr val="black"/>
                </a:solidFill>
              </a:rPr>
              <a:t>Autorem tohoto materiálu a všech jeho částí, není-li uvedeno jinak, je Mgr. Jitka Křížková, MBA.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26048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cs-CZ" sz="7200" dirty="0" err="1" smtClean="0"/>
              <a:t>Archimédés</a:t>
            </a:r>
            <a:endParaRPr lang="cs-CZ" sz="7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cs-CZ" dirty="0" smtClean="0"/>
              <a:t>Řecký matematik a fyzik</a:t>
            </a:r>
          </a:p>
          <a:p>
            <a:pPr algn="ctr"/>
            <a:endParaRPr lang="cs-CZ" dirty="0"/>
          </a:p>
          <a:p>
            <a:r>
              <a:rPr lang="cs-CZ" dirty="0" smtClean="0"/>
              <a:t>287 př.n.l.</a:t>
            </a:r>
          </a:p>
          <a:p>
            <a:r>
              <a:rPr lang="cs-CZ" dirty="0" smtClean="0"/>
              <a:t>212 př.n.l.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2238375"/>
            <a:ext cx="3727301" cy="41414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8898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cs-CZ" sz="7200" dirty="0" err="1" smtClean="0"/>
              <a:t>Archimédés</a:t>
            </a:r>
            <a:endParaRPr lang="cs-CZ" sz="7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Je považován za jednoho z nejvýznamnějších vědců klasického starověku, za největšího matematika své epochy a jednoho z největších matematiků vůbec.</a:t>
            </a:r>
          </a:p>
          <a:p>
            <a:r>
              <a:rPr lang="cs-CZ" dirty="0" smtClean="0"/>
              <a:t>Navrhl a sestrojil mnoho vynálezů, sloužících pro potřeby jeho rodného města.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20760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cs-CZ" sz="7200" dirty="0" smtClean="0"/>
              <a:t>Archimédův zákon</a:t>
            </a:r>
            <a:endParaRPr lang="cs-CZ" sz="7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Archimedův zákon</a:t>
            </a:r>
            <a:r>
              <a:rPr lang="cs-CZ" dirty="0" smtClean="0"/>
              <a:t> je fyzikální poučka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z hydrostatiky, která říká:</a:t>
            </a:r>
          </a:p>
          <a:p>
            <a:r>
              <a:rPr lang="cs-CZ" i="1" dirty="0" smtClean="0"/>
              <a:t>Těleso ponořené do kapaliny je nadlehčováno silou, rovnající se tíze kapaliny stejného objemu jako je ponořená část tělesa.</a:t>
            </a:r>
            <a:endParaRPr lang="cs-CZ" dirty="0" smtClean="0"/>
          </a:p>
          <a:p>
            <a:r>
              <a:rPr lang="cs-CZ" dirty="0" smtClean="0"/>
              <a:t>Archimédův zákon platí nejen pro kapaliny, ale i pro plyny.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16759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cs-CZ" sz="5400" dirty="0" smtClean="0"/>
              <a:t>Archimédův zákon-obrázky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060848"/>
            <a:ext cx="2695178" cy="351038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646218"/>
            <a:ext cx="5039667" cy="273052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7321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cs-CZ" sz="7200" dirty="0" smtClean="0"/>
              <a:t>Použité zdroje</a:t>
            </a:r>
            <a:endParaRPr lang="cs-CZ" sz="7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endParaRPr lang="cs-CZ" dirty="0"/>
          </a:p>
          <a:p>
            <a:r>
              <a:rPr lang="cs-CZ" dirty="0"/>
              <a:t>Obrázky z otevřené galerie Microsoft Office.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i="1" dirty="0"/>
              <a:t>Encyklopedie vědy a techniky</a:t>
            </a:r>
            <a:r>
              <a:rPr lang="cs-CZ" dirty="0"/>
              <a:t>. Albatros, 1986.</a:t>
            </a:r>
          </a:p>
          <a:p>
            <a:r>
              <a:rPr lang="cs-CZ" dirty="0"/>
              <a:t>VORÁČEK, Karel. </a:t>
            </a:r>
            <a:r>
              <a:rPr lang="cs-CZ" i="1" dirty="0"/>
              <a:t>Encyklopedie vynálezů</a:t>
            </a:r>
            <a:r>
              <a:rPr lang="cs-CZ" dirty="0"/>
              <a:t>. 1. vyd. Praha: </a:t>
            </a:r>
            <a:r>
              <a:rPr lang="cs-CZ" dirty="0" err="1"/>
              <a:t>Slovart</a:t>
            </a:r>
            <a:r>
              <a:rPr lang="cs-CZ" dirty="0"/>
              <a:t>, 2010. ISBN 9788073912116.</a:t>
            </a:r>
          </a:p>
          <a:p>
            <a:r>
              <a:rPr lang="cs-CZ" dirty="0"/>
              <a:t>GOLDSMITH, Mike. </a:t>
            </a:r>
            <a:r>
              <a:rPr lang="cs-CZ" i="1" dirty="0"/>
              <a:t>Vynálezci a jejich vynalezené vynálezy</a:t>
            </a:r>
            <a:r>
              <a:rPr lang="cs-CZ" dirty="0"/>
              <a:t>. 1,. Praha: </a:t>
            </a:r>
            <a:r>
              <a:rPr lang="cs-CZ" dirty="0" err="1"/>
              <a:t>Egmont</a:t>
            </a:r>
            <a:r>
              <a:rPr lang="cs-CZ" dirty="0"/>
              <a:t>, 2010. ISBN 978-80-252-1518-0.</a:t>
            </a:r>
          </a:p>
          <a:p>
            <a:r>
              <a:rPr lang="cs-CZ" dirty="0"/>
              <a:t>CLARKE, Penny. </a:t>
            </a:r>
            <a:r>
              <a:rPr lang="cs-CZ" i="1" dirty="0"/>
              <a:t>Velké objevy: Vyprávění o objevech, vynálezech a myšlenkách, které obohatily náš život - David Stewart</a:t>
            </a:r>
            <a:r>
              <a:rPr lang="cs-CZ" dirty="0"/>
              <a:t>. 1,. Praha: Junior, 2007.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28284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</TotalTime>
  <Words>169</Words>
  <Application>Microsoft Office PowerPoint</Application>
  <PresentationFormat>Předvádění na obrazovce (4:3)</PresentationFormat>
  <Paragraphs>32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Anotace</vt:lpstr>
      <vt:lpstr>Archimédés</vt:lpstr>
      <vt:lpstr>Archimédés</vt:lpstr>
      <vt:lpstr>Archimédův zákon</vt:lpstr>
      <vt:lpstr>Archimédův zákon-obrázky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jitka</dc:creator>
  <cp:lastModifiedBy>jitka</cp:lastModifiedBy>
  <cp:revision>8</cp:revision>
  <dcterms:created xsi:type="dcterms:W3CDTF">2012-03-28T06:14:54Z</dcterms:created>
  <dcterms:modified xsi:type="dcterms:W3CDTF">2013-05-17T03:27:40Z</dcterms:modified>
</cp:coreProperties>
</file>