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080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924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454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201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51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90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692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389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19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076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849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EC47C-5A5C-4113-A2EB-8F035F856531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C817C-E78A-46CD-8BFB-BC439D6A21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60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636339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VY_32_INOVACE_1A_05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FYZIKOVÉ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76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se životopisnými údaji o fyzikovi. Seznamuje s jeho přínosem pro život a vědu a dokumentuje jeho objevy. Informuje o fyzikální veličině, jejíž jednotka dostala název po této osobnosti.</a:t>
            </a:r>
          </a:p>
          <a:p>
            <a:endParaRPr lang="cs-CZ" dirty="0" smtClean="0"/>
          </a:p>
          <a:p>
            <a:endParaRPr lang="cs-CZ" dirty="0"/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Autorem tohoto materiálu a všech jeho částí, není-li uvedeno jinak, je Mgr. Jitka Křížková, MBA.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042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cs-CZ" sz="7200" dirty="0" smtClean="0"/>
              <a:t>Alessandro Volta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Italský fyzik</a:t>
            </a:r>
          </a:p>
          <a:p>
            <a:pPr algn="ctr"/>
            <a:endParaRPr lang="cs-CZ" dirty="0"/>
          </a:p>
          <a:p>
            <a:r>
              <a:rPr lang="cs-CZ" dirty="0" smtClean="0"/>
              <a:t>19. února 1745</a:t>
            </a:r>
          </a:p>
          <a:p>
            <a:r>
              <a:rPr lang="cs-CZ" dirty="0" smtClean="0"/>
              <a:t>5. března 1827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348880"/>
            <a:ext cx="3223245" cy="3968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530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cs-CZ" sz="7200" dirty="0" smtClean="0"/>
              <a:t>Alessandro Volta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Narodil se jako sedmé a poslední dítě ve šlechtické rodině. Do sedmi let nemluvil, a proto mělo jeho okolí obavy, že je slabomyslný. Přesto zvládl vystudovat jezuitskou kolej a své zpoždění dohnat. Poté ale místo dráhy duchovního přestoupil na královský seminář. V té době se začal zajímat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o výzkum elektřiny. Roku 1769 publikoval knihu </a:t>
            </a:r>
          </a:p>
          <a:p>
            <a:pPr marL="0" indent="0">
              <a:buNone/>
            </a:pPr>
            <a:r>
              <a:rPr lang="cs-CZ" sz="2800" i="1" dirty="0">
                <a:solidFill>
                  <a:srgbClr val="0033CC"/>
                </a:solidFill>
              </a:rPr>
              <a:t> </a:t>
            </a:r>
            <a:r>
              <a:rPr lang="cs-CZ" sz="2800" i="1" dirty="0" smtClean="0">
                <a:solidFill>
                  <a:srgbClr val="0033CC"/>
                </a:solidFill>
              </a:rPr>
              <a:t>   O přitažlivé síle elektrického ohně a jevech s tím 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0033CC"/>
                </a:solidFill>
              </a:rPr>
              <a:t>    souvisejících.</a:t>
            </a:r>
            <a:endParaRPr lang="cs-CZ" sz="2800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48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cs-CZ" sz="7200" dirty="0" smtClean="0"/>
              <a:t>Volt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/>
              <a:t>Volt</a:t>
            </a:r>
            <a:r>
              <a:rPr lang="pl-PL" dirty="0" smtClean="0"/>
              <a:t> je jednotka elektrického napětí, značí se písmenem V. </a:t>
            </a:r>
            <a:r>
              <a:rPr lang="cs-CZ" dirty="0" smtClean="0"/>
              <a:t>Je pojmenována podle italského fyzika Alessandra Volty, vynálezce elektrického článku.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</a:t>
            </a:r>
            <a:r>
              <a:rPr lang="cs-CZ" dirty="0" err="1" smtClean="0"/>
              <a:t>Multimetr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84984"/>
            <a:ext cx="4039716" cy="2699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02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cs-CZ" sz="7200" dirty="0" smtClean="0"/>
              <a:t>Voltův sloup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Voltův sloup</a:t>
            </a:r>
            <a:r>
              <a:rPr lang="cs-CZ" sz="2800" dirty="0" smtClean="0"/>
              <a:t> byl první elektrický článek, produkující elektrický proud. Sestavil ho Alessandro Volta v roce 1800.</a:t>
            </a:r>
          </a:p>
          <a:p>
            <a:r>
              <a:rPr lang="cs-CZ" sz="2800" dirty="0" smtClean="0"/>
              <a:t>Skládal se z navrstvených měděných </a:t>
            </a:r>
          </a:p>
          <a:p>
            <a:pPr marL="0" indent="0">
              <a:buNone/>
            </a:pPr>
            <a:r>
              <a:rPr lang="cs-CZ" sz="2800" dirty="0" smtClean="0"/>
              <a:t>    a zinkových plíšků, proložených plátky </a:t>
            </a:r>
          </a:p>
          <a:p>
            <a:pPr marL="0" indent="0">
              <a:buNone/>
            </a:pPr>
            <a:r>
              <a:rPr lang="cs-CZ" sz="2800" dirty="0" smtClean="0"/>
              <a:t>    kůže, které byly provlhčeny okyseleným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roztokem.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20888"/>
            <a:ext cx="1728192" cy="389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54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cs-CZ" sz="7200" dirty="0" smtClean="0"/>
              <a:t>Použité zdroje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cs-CZ" smtClean="0"/>
          </a:p>
          <a:p>
            <a:r>
              <a:rPr lang="cs-CZ" smtClean="0"/>
              <a:t>Obrázky </a:t>
            </a:r>
            <a:r>
              <a:rPr lang="cs-CZ" dirty="0"/>
              <a:t>z otevřené galerie Microsoft Office.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dirty="0"/>
              <a:t>Encyklopedie vědy a techniky</a:t>
            </a:r>
            <a:r>
              <a:rPr lang="cs-CZ" dirty="0"/>
              <a:t>. Albatros, 1986.</a:t>
            </a:r>
          </a:p>
          <a:p>
            <a:r>
              <a:rPr lang="cs-CZ" dirty="0"/>
              <a:t>VORÁČEK, Karel. </a:t>
            </a:r>
            <a:r>
              <a:rPr lang="cs-CZ" i="1" dirty="0"/>
              <a:t>Encyklopedie vynálezů</a:t>
            </a:r>
            <a:r>
              <a:rPr lang="cs-CZ" dirty="0"/>
              <a:t>. 1. vyd. Praha: </a:t>
            </a:r>
            <a:r>
              <a:rPr lang="cs-CZ" dirty="0" err="1"/>
              <a:t>Slovart</a:t>
            </a:r>
            <a:r>
              <a:rPr lang="cs-CZ" dirty="0"/>
              <a:t>, 2010. ISBN 9788073912116.</a:t>
            </a:r>
          </a:p>
          <a:p>
            <a:r>
              <a:rPr lang="cs-CZ" dirty="0"/>
              <a:t>GOLDSMITH, Mike. </a:t>
            </a:r>
            <a:r>
              <a:rPr lang="cs-CZ" i="1" dirty="0"/>
              <a:t>Vynálezci a jejich vynalezené vynálezy</a:t>
            </a:r>
            <a:r>
              <a:rPr lang="cs-CZ" dirty="0"/>
              <a:t>. 1,. Praha: </a:t>
            </a:r>
            <a:r>
              <a:rPr lang="cs-CZ" dirty="0" err="1"/>
              <a:t>Egmont</a:t>
            </a:r>
            <a:r>
              <a:rPr lang="cs-CZ" dirty="0"/>
              <a:t>, 2010. ISBN 978-80-252-1518-0.</a:t>
            </a:r>
          </a:p>
          <a:p>
            <a:r>
              <a:rPr lang="cs-CZ" dirty="0"/>
              <a:t>CLARKE, Penny. </a:t>
            </a:r>
            <a:r>
              <a:rPr lang="cs-CZ" i="1" dirty="0"/>
              <a:t>Velké objevy: Vyprávění o objevech, vynálezech a myšlenkách, které obohatily náš život - David Stewart</a:t>
            </a:r>
            <a:r>
              <a:rPr lang="cs-CZ" dirty="0"/>
              <a:t>. 1,. Praha: Junior, 2007.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762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262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Alessandro Volta</vt:lpstr>
      <vt:lpstr>Alessandro Volta</vt:lpstr>
      <vt:lpstr>Volt</vt:lpstr>
      <vt:lpstr>Voltův sloup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jitka</cp:lastModifiedBy>
  <cp:revision>5</cp:revision>
  <dcterms:created xsi:type="dcterms:W3CDTF">2012-03-28T06:32:56Z</dcterms:created>
  <dcterms:modified xsi:type="dcterms:W3CDTF">2013-05-17T03:28:30Z</dcterms:modified>
</cp:coreProperties>
</file>