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90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500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606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744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591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101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414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95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92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877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743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2E35DB-93C3-4A9D-860E-1D8CB970E2A0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3BC9F-3914-4ED6-91EC-16A96C30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63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64659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79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297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Daniel Gabriel Fahrenheit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Německý fyzik</a:t>
            </a:r>
          </a:p>
          <a:p>
            <a:endParaRPr lang="cs-CZ" dirty="0"/>
          </a:p>
          <a:p>
            <a:r>
              <a:rPr lang="cs-CZ" dirty="0" smtClean="0"/>
              <a:t>24. května 1686</a:t>
            </a:r>
          </a:p>
          <a:p>
            <a:r>
              <a:rPr lang="cs-CZ" dirty="0" smtClean="0"/>
              <a:t>16. září 1736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137520" cy="313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3963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Daniel Gabriel Fahrenheit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Fahrenheit se narodil v polském Gdaňsku, který byl provincií tehdejšího Pruska. Jeho zájem o přírodní vědy způsobil, že začal studovat a konat pokusy v této oblasti. Studie jej přivedly až do nizozemského hlavního města Amsterdamu, kde se živil přednáškami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chemie. V roce 1724 se stal členem královské</a:t>
            </a:r>
          </a:p>
          <a:p>
            <a:pPr marL="0" indent="0">
              <a:buNone/>
            </a:pPr>
            <a:r>
              <a:rPr lang="cs-CZ" dirty="0" smtClean="0"/>
              <a:t>    akademie věd v Londýně.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638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Fahrenheitův teploměr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Nejvýznamnějším Fahrenheitovým vynálezem je jeho skoro dokonalý rtuťový teploměr           s dochovanou stupnicí. Tato stupnice se podle autora nazývá Fahrenheitova, odpovídající jednotka se značí °F.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21336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265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Vývoj teploměru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začal sestavovat své první teploměry, používal do nich jako náplň alkohol. Později zjistil, že lepších výsledků se dosahuje se rtutí,   a tak začal své teploměry plnit rtutí místo alkoholu.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577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Stupeň Fahrenheita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Stupeň Fahrenheita (značka °F) je jednotka teploty pojmenovaná po německém fyzikovi Gabrielu Fahrenheitovi.</a:t>
            </a:r>
            <a:r>
              <a:rPr lang="es-ES" dirty="0" smtClean="0"/>
              <a:t> Dnes se používá hlavně v USA.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12976"/>
            <a:ext cx="3238500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1460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9129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274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Daniel Gabriel Fahrenheit</vt:lpstr>
      <vt:lpstr>Daniel Gabriel Fahrenheit</vt:lpstr>
      <vt:lpstr>Fahrenheitův teploměr</vt:lpstr>
      <vt:lpstr>Vývoj teploměru</vt:lpstr>
      <vt:lpstr>Stupeň Fahrenheita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8</cp:revision>
  <dcterms:created xsi:type="dcterms:W3CDTF">2012-08-26T15:47:28Z</dcterms:created>
  <dcterms:modified xsi:type="dcterms:W3CDTF">2013-05-17T03:30:03Z</dcterms:modified>
</cp:coreProperties>
</file>