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9" r:id="rId3"/>
    <p:sldId id="257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A11F-A4A1-452B-A591-3E48DE30E7CC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CCFDE-F5E7-4FC1-B103-97D5C48240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99727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A11F-A4A1-452B-A591-3E48DE30E7CC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CCFDE-F5E7-4FC1-B103-97D5C48240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88107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A11F-A4A1-452B-A591-3E48DE30E7CC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CCFDE-F5E7-4FC1-B103-97D5C48240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2007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A11F-A4A1-452B-A591-3E48DE30E7CC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CCFDE-F5E7-4FC1-B103-97D5C48240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1741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A11F-A4A1-452B-A591-3E48DE30E7CC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CCFDE-F5E7-4FC1-B103-97D5C48240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81018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A11F-A4A1-452B-A591-3E48DE30E7CC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CCFDE-F5E7-4FC1-B103-97D5C48240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6245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A11F-A4A1-452B-A591-3E48DE30E7CC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CCFDE-F5E7-4FC1-B103-97D5C48240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12649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A11F-A4A1-452B-A591-3E48DE30E7CC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CCFDE-F5E7-4FC1-B103-97D5C48240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5913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A11F-A4A1-452B-A591-3E48DE30E7CC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CCFDE-F5E7-4FC1-B103-97D5C48240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19948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A11F-A4A1-452B-A591-3E48DE30E7CC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CCFDE-F5E7-4FC1-B103-97D5C48240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19130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A11F-A4A1-452B-A591-3E48DE30E7CC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CCFDE-F5E7-4FC1-B103-97D5C48240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549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3EA11F-A4A1-452B-A591-3E48DE30E7CC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CCFDE-F5E7-4FC1-B103-97D5C48240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5637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6957530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VY_32_INOVACE_1A_08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SLAVNÍ  FYZIKOVÉ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7773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seznamuje žáky se životopisnými údaji o fyzikovi. Seznamuje s jeho přínosem pro život a vědu a dokumentuje jeho objevy. Informuje o fyzikální </a:t>
            </a:r>
            <a:r>
              <a:rPr lang="cs-CZ" dirty="0" smtClean="0"/>
              <a:t>veličině, </a:t>
            </a:r>
            <a:r>
              <a:rPr lang="cs-CZ" dirty="0"/>
              <a:t>jejíž jednotka dostala název po této </a:t>
            </a:r>
            <a:r>
              <a:rPr lang="cs-CZ" dirty="0" smtClean="0"/>
              <a:t>osobnosti.</a:t>
            </a:r>
          </a:p>
          <a:p>
            <a:endParaRPr lang="cs-CZ" dirty="0"/>
          </a:p>
          <a:p>
            <a:endParaRPr lang="cs-CZ" dirty="0" smtClean="0"/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Autorem tohoto materiálu a všech jeho částí, není-li uvedeno jinak, je Mgr. Jitka Křížková, MBA.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37184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Thomas Alva Edison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Americký vynálezce</a:t>
            </a:r>
          </a:p>
          <a:p>
            <a:endParaRPr lang="cs-CZ" dirty="0"/>
          </a:p>
          <a:p>
            <a:r>
              <a:rPr lang="cs-CZ" dirty="0" smtClean="0"/>
              <a:t>11. února 1847</a:t>
            </a:r>
          </a:p>
          <a:p>
            <a:r>
              <a:rPr lang="cs-CZ" dirty="0" smtClean="0"/>
              <a:t>18. října 1931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04864"/>
            <a:ext cx="2855201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86241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Thomas Alva Edison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Mezi nejznámější Edisonovy vynálezy patří fonograf (předchůdce gramofonu) a žárovka. Edison je také zakladatelem dodnes vydávaného prestižního časopisu Science.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03485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Fonograf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Fonograf je první přístroj na nahrávání              a reprodukci hlasu. Jeho vynálezcem byl roku 1877 Thomas Alva Edison, který si jej             19. února 1878 nechal patentovat</a:t>
            </a:r>
            <a:r>
              <a:rPr lang="cs-CZ" baseline="30000" dirty="0"/>
              <a:t> </a:t>
            </a:r>
            <a:r>
              <a:rPr lang="cs-CZ" dirty="0" smtClean="0"/>
              <a:t>a prvním záznamem byla dětská říkanka </a:t>
            </a:r>
            <a:r>
              <a:rPr lang="cs-CZ" i="1" dirty="0" smtClean="0"/>
              <a:t>Mary had         a </a:t>
            </a:r>
            <a:r>
              <a:rPr lang="cs-CZ" i="1" dirty="0" err="1" smtClean="0"/>
              <a:t>little</a:t>
            </a:r>
            <a:r>
              <a:rPr lang="cs-CZ" i="1" dirty="0" smtClean="0"/>
              <a:t> </a:t>
            </a:r>
            <a:r>
              <a:rPr lang="cs-CZ" i="1" dirty="0" err="1" smtClean="0"/>
              <a:t>lamb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077072"/>
            <a:ext cx="2095500" cy="204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10334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Žárovka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Žárovka je jednoduché zařízení k přeměně elektrické energie na světlo. Funguje na principu zahřívání tenkého, obvykle wolframového vodiče elektrickým proudem, který jím protéká.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717032"/>
            <a:ext cx="1619250" cy="2686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85055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Historie jeho výzkumu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Jeho nejznámější vynálezy vznikaly v letech 1876–1883 ve městě </a:t>
            </a:r>
            <a:r>
              <a:rPr lang="cs-CZ" dirty="0" err="1" smtClean="0"/>
              <a:t>Menlo</a:t>
            </a:r>
            <a:r>
              <a:rPr lang="cs-CZ" dirty="0" smtClean="0"/>
              <a:t> Park ve státě New Jersey (USA). To bylo v roce 1954 přejmenováno na Edison. V místě, kde se nacházela Edisonova laboratoř, byl v roce 1937 postaven památník a otevřeno </a:t>
            </a:r>
            <a:r>
              <a:rPr lang="cs-CZ" dirty="0" err="1" smtClean="0"/>
              <a:t>Menlo</a:t>
            </a:r>
            <a:r>
              <a:rPr lang="cs-CZ" dirty="0" smtClean="0"/>
              <a:t> Park Museum.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05504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7434331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263</Words>
  <Application>Microsoft Office PowerPoint</Application>
  <PresentationFormat>Předvádění na obrazovce (4:3)</PresentationFormat>
  <Paragraphs>30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Thomas Alva Edison</vt:lpstr>
      <vt:lpstr>Thomas Alva Edison</vt:lpstr>
      <vt:lpstr>Fonograf</vt:lpstr>
      <vt:lpstr>Žárovka</vt:lpstr>
      <vt:lpstr>Historie jeho výzkumu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jitka</dc:creator>
  <cp:lastModifiedBy>jitka</cp:lastModifiedBy>
  <cp:revision>6</cp:revision>
  <dcterms:created xsi:type="dcterms:W3CDTF">2012-08-26T16:15:51Z</dcterms:created>
  <dcterms:modified xsi:type="dcterms:W3CDTF">2013-05-17T03:30:55Z</dcterms:modified>
</cp:coreProperties>
</file>