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9803877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0118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seznamuje žáky se životopisnými údaji o fyzikovi. Seznamuje s jeho přínosem pro život a vědu a dokumentuje jeho objevy. Informuje o fyzikální </a:t>
            </a:r>
            <a:r>
              <a:rPr lang="cs-CZ" dirty="0" smtClean="0"/>
              <a:t>veličině, </a:t>
            </a:r>
            <a:r>
              <a:rPr lang="cs-CZ" dirty="0"/>
              <a:t>jejíž jednotka dostala název po této </a:t>
            </a:r>
            <a:r>
              <a:rPr lang="cs-CZ" dirty="0" smtClean="0"/>
              <a:t>osobnosti.</a:t>
            </a:r>
          </a:p>
          <a:p>
            <a:endParaRPr lang="cs-CZ" dirty="0"/>
          </a:p>
          <a:p>
            <a:endParaRPr lang="cs-CZ" dirty="0" smtClean="0"/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Autorem tohoto materiálu a všech jeho částí, není-li uvedeno jinak, je Mgr. Jitka Křížková, MBA.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1551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André Marie Ampére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Francouzský fyzik a matematik</a:t>
            </a:r>
          </a:p>
          <a:p>
            <a:endParaRPr lang="cs-CZ" dirty="0"/>
          </a:p>
          <a:p>
            <a:r>
              <a:rPr lang="cs-CZ" dirty="0" smtClean="0"/>
              <a:t>22. ledna 1775</a:t>
            </a:r>
          </a:p>
          <a:p>
            <a:r>
              <a:rPr lang="cs-CZ" dirty="0"/>
              <a:t>10</a:t>
            </a:r>
            <a:r>
              <a:rPr lang="cs-CZ" dirty="0" smtClean="0"/>
              <a:t>. července </a:t>
            </a:r>
            <a:r>
              <a:rPr lang="cs-CZ" dirty="0"/>
              <a:t>1836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76872"/>
            <a:ext cx="2655168" cy="3540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6415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André Marie Ampér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Francouzský fyzik a matematik André Marie Ampére se narodil 22. ledna 1775 v </a:t>
            </a:r>
            <a:r>
              <a:rPr lang="cs-CZ" dirty="0" err="1"/>
              <a:t>Poleymieux</a:t>
            </a:r>
            <a:r>
              <a:rPr lang="cs-CZ" dirty="0"/>
              <a:t> u Lyonu v rodině obchodníka. </a:t>
            </a:r>
            <a:r>
              <a:rPr lang="cs-CZ" dirty="0" smtClean="0"/>
              <a:t>     I </a:t>
            </a:r>
            <a:r>
              <a:rPr lang="cs-CZ" dirty="0"/>
              <a:t>když mladý Ampére nenavštěvoval základní školu, jeho vzdělání nebylo zanedbáváno. </a:t>
            </a:r>
          </a:p>
        </p:txBody>
      </p:sp>
    </p:spTree>
    <p:extLst>
      <p:ext uri="{BB962C8B-B14F-4D97-AF65-F5344CB8AC3E}">
        <p14:creationId xmlns:p14="http://schemas.microsoft.com/office/powerpoint/2010/main" val="311061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André Marie Ampér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Ampére se začal specializovat na matematiku a byl přijat do francouzské akademie </a:t>
            </a:r>
            <a:r>
              <a:rPr lang="cs-CZ" dirty="0" smtClean="0"/>
              <a:t>                a </a:t>
            </a:r>
            <a:r>
              <a:rPr lang="cs-CZ" dirty="0"/>
              <a:t>následně přecházel i k fyzice. Už ve 13 letech Ampére poslal do </a:t>
            </a:r>
            <a:r>
              <a:rPr lang="cs-CZ" i="1" dirty="0" err="1"/>
              <a:t>Académie</a:t>
            </a:r>
            <a:r>
              <a:rPr lang="cs-CZ" i="1" dirty="0"/>
              <a:t> de Lyon</a:t>
            </a:r>
            <a:r>
              <a:rPr lang="cs-CZ" dirty="0"/>
              <a:t> svou první vědeckou práci.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6972" y="4581128"/>
            <a:ext cx="5400600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5828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Výzkumy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Zabýval se zejména magnetismem a vybudoval základy elektrodynamiky. Jeho jméno nese zákon o silovém působení proudových elementů. V roce 1820 </a:t>
            </a:r>
            <a:r>
              <a:rPr lang="cs-CZ" dirty="0" err="1"/>
              <a:t>Ampère</a:t>
            </a:r>
            <a:r>
              <a:rPr lang="cs-CZ" dirty="0"/>
              <a:t> zjistil, že </a:t>
            </a:r>
            <a:r>
              <a:rPr lang="cs-CZ" dirty="0" smtClean="0"/>
              <a:t>cívka</a:t>
            </a:r>
            <a:r>
              <a:rPr lang="cs-CZ" dirty="0"/>
              <a:t>, kterou protéká elektrický </a:t>
            </a:r>
            <a:r>
              <a:rPr lang="cs-CZ" dirty="0" smtClean="0"/>
              <a:t>proud, </a:t>
            </a:r>
            <a:r>
              <a:rPr lang="cs-CZ" dirty="0"/>
              <a:t>vyvolává magnetické účinky.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228995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Výzkumy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Stal se také autorem mnoha měřících technik a vynálezcem galvanometru a komutátoru (sběrač proudu magnetoelektrických strojů</a:t>
            </a:r>
            <a:r>
              <a:rPr lang="cs-CZ" dirty="0" smtClean="0"/>
              <a:t>).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Na jeho počest </a:t>
            </a:r>
            <a:r>
              <a:rPr lang="cs-CZ" dirty="0" smtClean="0"/>
              <a:t>byla </a:t>
            </a:r>
            <a:r>
              <a:rPr lang="cs-CZ" dirty="0"/>
              <a:t>jeho </a:t>
            </a:r>
            <a:r>
              <a:rPr lang="cs-CZ" dirty="0" smtClean="0"/>
              <a:t>jménem </a:t>
            </a:r>
            <a:r>
              <a:rPr lang="cs-CZ" dirty="0"/>
              <a:t>na vědeckém kongresu v Paříži </a:t>
            </a:r>
            <a:r>
              <a:rPr lang="cs-CZ" dirty="0" smtClean="0"/>
              <a:t>pojmenována základní </a:t>
            </a:r>
            <a:r>
              <a:rPr lang="cs-CZ" dirty="0"/>
              <a:t>jednotka elektrického proudu.</a:t>
            </a:r>
          </a:p>
        </p:txBody>
      </p:sp>
    </p:spTree>
    <p:extLst>
      <p:ext uri="{BB962C8B-B14F-4D97-AF65-F5344CB8AC3E}">
        <p14:creationId xmlns:p14="http://schemas.microsoft.com/office/powerpoint/2010/main" val="4524357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2778" y="1733811"/>
            <a:ext cx="1800200" cy="1806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33811"/>
            <a:ext cx="2549277" cy="2443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6169" y="3540012"/>
            <a:ext cx="2857959" cy="2165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7922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423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227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André Marie Ampére</vt:lpstr>
      <vt:lpstr>André Marie Ampér</vt:lpstr>
      <vt:lpstr>André Marie Ampér</vt:lpstr>
      <vt:lpstr>Výzkumy</vt:lpstr>
      <vt:lpstr>Výzkumy</vt:lpstr>
      <vt:lpstr>Obrázky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LG's Computer</dc:creator>
  <cp:lastModifiedBy>jitka</cp:lastModifiedBy>
  <cp:revision>7</cp:revision>
  <dcterms:created xsi:type="dcterms:W3CDTF">2012-05-24T15:48:45Z</dcterms:created>
  <dcterms:modified xsi:type="dcterms:W3CDTF">2013-05-17T03:31:39Z</dcterms:modified>
</cp:coreProperties>
</file>