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5" r:id="rId8"/>
    <p:sldId id="262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2" d="100"/>
          <a:sy n="42" d="100"/>
        </p:scale>
        <p:origin x="-1290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5865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66436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07373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921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341436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37625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46560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2780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65865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7476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1489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F41A858-2C41-48D2-94C6-F36BD2929DD2}" type="datetimeFigureOut">
              <a:rPr lang="cs-CZ" smtClean="0"/>
              <a:t>17.5.2013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E880FB-E64F-4FB8-AD52-ED0401198F8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70269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faraday-cage.com/wp-content/uploads/2010/11/faraday-cage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20394509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      VY_32_INOVACE_1A_10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FYZIKOVÉ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70118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Prezentace seznamuje žáky se životopisnými údaji o fyzikovi. Seznamuje s jeho přínosem pro život a vědu a dokumentuje jeho objevy. Informuje o fyzikální </a:t>
            </a:r>
            <a:r>
              <a:rPr lang="cs-CZ" dirty="0" smtClean="0"/>
              <a:t>veličině, </a:t>
            </a:r>
            <a:r>
              <a:rPr lang="cs-CZ" dirty="0"/>
              <a:t>jejíž jednotka dostala název po této </a:t>
            </a:r>
            <a:r>
              <a:rPr lang="cs-CZ" dirty="0" smtClean="0"/>
              <a:t>osobnosti.</a:t>
            </a:r>
          </a:p>
          <a:p>
            <a:endParaRPr lang="cs-CZ" dirty="0"/>
          </a:p>
          <a:p>
            <a:endParaRPr lang="cs-CZ" dirty="0" smtClean="0"/>
          </a:p>
          <a:p>
            <a:pPr lvl="0"/>
            <a:r>
              <a:rPr lang="cs-CZ" sz="2400" dirty="0">
                <a:solidFill>
                  <a:prstClr val="black"/>
                </a:solidFill>
              </a:rPr>
              <a:t>Autorem tohoto materiálu a všech jeho částí, není-li uvedeno jinak, je Mgr. Jitka Křížková, MBA.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2878421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Michael Faraday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dirty="0" smtClean="0"/>
              <a:t>Anglický chemik a fyzik</a:t>
            </a:r>
          </a:p>
          <a:p>
            <a:endParaRPr lang="cs-CZ" dirty="0"/>
          </a:p>
          <a:p>
            <a:r>
              <a:rPr lang="cs-CZ" dirty="0" smtClean="0"/>
              <a:t>22. září 1791</a:t>
            </a:r>
          </a:p>
          <a:p>
            <a:r>
              <a:rPr lang="cs-CZ" dirty="0" smtClean="0"/>
              <a:t>25. srpna 1867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420888"/>
            <a:ext cx="2743572" cy="37038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0673502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Michael Faraday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Narodil se na venkově ve vesničce </a:t>
            </a:r>
            <a:r>
              <a:rPr lang="cs-CZ" dirty="0" err="1" smtClean="0"/>
              <a:t>Newington</a:t>
            </a:r>
            <a:r>
              <a:rPr lang="cs-CZ" dirty="0" smtClean="0"/>
              <a:t>, </a:t>
            </a:r>
            <a:r>
              <a:rPr lang="cs-CZ" dirty="0" err="1" smtClean="0"/>
              <a:t>Surrey</a:t>
            </a:r>
            <a:r>
              <a:rPr lang="cs-CZ" dirty="0" smtClean="0"/>
              <a:t> ve velmi chudé a nábožensky založené rodině. Jeho otec byl kovář, který se přestěhoval ze severu Anglie již před rokem 1791 hledat práci.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5582050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err="1" smtClean="0"/>
              <a:t>Věděcký</a:t>
            </a:r>
            <a:r>
              <a:rPr lang="cs-CZ" dirty="0" smtClean="0"/>
              <a:t> 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r. 1812 začal navštěvovat veřejné přednášky známého chemika sira </a:t>
            </a:r>
            <a:r>
              <a:rPr lang="cs-CZ" dirty="0" err="1" smtClean="0"/>
              <a:t>Humphry</a:t>
            </a:r>
            <a:r>
              <a:rPr lang="cs-CZ" dirty="0" smtClean="0"/>
              <a:t> </a:t>
            </a:r>
            <a:r>
              <a:rPr lang="cs-CZ" dirty="0" err="1" smtClean="0"/>
              <a:t>Davyho</a:t>
            </a:r>
            <a:r>
              <a:rPr lang="cs-CZ" dirty="0" smtClean="0"/>
              <a:t>. Věhlasný profesor si všiml mladíkova zájmu     a nadání a rozhodl se udělat z něj svého žáka.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70669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Vědecké úspěchy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roce 1831 objevil elektromagnetickou indukci, magnetické a elektrické siločáry. Jeho objev byl významný v tom, že doposud se elektrická energie vyráběla pouze chemickou metodou z baterií. Dal tak základ pro elektromotory a dynama.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365104"/>
            <a:ext cx="2095500" cy="140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553952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Faradayova klec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Faradayova klec je pojem známý již od          19. století.  Její princip je založen na tom, že elektrický náboj je soustředěn pouze na povrchu vodiče, nikoli v jeho objemu. Tudíž uvnitř vodiče nepůsobí žádné elektromagnetické pole nebo elektrické pole. 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4593108"/>
            <a:ext cx="2671564" cy="20036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75371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Obrázky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0322" y="1718402"/>
            <a:ext cx="2646702" cy="26467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8931" y="1720144"/>
            <a:ext cx="3169536" cy="221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124" y="3645024"/>
            <a:ext cx="3130319" cy="23477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427444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endParaRPr lang="cs-CZ" dirty="0"/>
          </a:p>
          <a:p>
            <a:r>
              <a:rPr lang="cs-CZ" i="1" dirty="0"/>
              <a:t>Encyklopedie vědy a techniky</a:t>
            </a:r>
            <a:r>
              <a:rPr lang="cs-CZ" dirty="0"/>
              <a:t>. Albatros, 1986.</a:t>
            </a:r>
          </a:p>
          <a:p>
            <a:r>
              <a:rPr lang="cs-CZ" dirty="0"/>
              <a:t>VORÁČEK, Karel. </a:t>
            </a:r>
            <a:r>
              <a:rPr lang="cs-CZ" i="1" dirty="0"/>
              <a:t>Encyklopedie vynálezů</a:t>
            </a:r>
            <a:r>
              <a:rPr lang="cs-CZ" dirty="0"/>
              <a:t>. 1. vyd. Praha: </a:t>
            </a:r>
            <a:r>
              <a:rPr lang="cs-CZ" dirty="0" err="1"/>
              <a:t>Slovart</a:t>
            </a:r>
            <a:r>
              <a:rPr lang="cs-CZ" dirty="0"/>
              <a:t>, 2010. ISBN 9788073912116.</a:t>
            </a:r>
          </a:p>
          <a:p>
            <a:r>
              <a:rPr lang="cs-CZ" dirty="0"/>
              <a:t>GOLDSMITH, Mike. </a:t>
            </a:r>
            <a:r>
              <a:rPr lang="cs-CZ" i="1" dirty="0"/>
              <a:t>Vynálezci a jejich vynalezené vynálezy</a:t>
            </a:r>
            <a:r>
              <a:rPr lang="cs-CZ" dirty="0"/>
              <a:t>. 1,. Praha: </a:t>
            </a:r>
            <a:r>
              <a:rPr lang="cs-CZ" dirty="0" err="1"/>
              <a:t>Egmont</a:t>
            </a:r>
            <a:r>
              <a:rPr lang="cs-CZ" dirty="0"/>
              <a:t>, 2010. ISBN 978-80-252-1518-0.</a:t>
            </a:r>
          </a:p>
          <a:p>
            <a:r>
              <a:rPr lang="cs-CZ" dirty="0"/>
              <a:t>CLARKE, Penny. </a:t>
            </a:r>
            <a:r>
              <a:rPr lang="cs-CZ" i="1" dirty="0"/>
              <a:t>Velké objevy: Vyprávění o objevech, vynálezech a myšlenkách, které obohatily náš život - David Stewart</a:t>
            </a:r>
            <a:r>
              <a:rPr lang="cs-CZ" dirty="0"/>
              <a:t>. 1,. Praha: Junior, 2007.</a:t>
            </a:r>
          </a:p>
          <a:p>
            <a:endParaRPr lang="cs-CZ" dirty="0" smtClean="0">
              <a:hlinkClick r:id="rId2"/>
            </a:endParaRP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498112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276</Words>
  <Application>Microsoft Office PowerPoint</Application>
  <PresentationFormat>Předvádění na obrazovce (4:3)</PresentationFormat>
  <Paragraphs>34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</vt:lpstr>
      <vt:lpstr>Michael Faraday</vt:lpstr>
      <vt:lpstr>Michael Faraday</vt:lpstr>
      <vt:lpstr>Věděcký život</vt:lpstr>
      <vt:lpstr>Vědecké úspěchy</vt:lpstr>
      <vt:lpstr>Faradayova klec</vt:lpstr>
      <vt:lpstr>Obrázky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Křížkovi</dc:creator>
  <cp:lastModifiedBy>jitka</cp:lastModifiedBy>
  <cp:revision>7</cp:revision>
  <dcterms:created xsi:type="dcterms:W3CDTF">2012-09-08T07:59:26Z</dcterms:created>
  <dcterms:modified xsi:type="dcterms:W3CDTF">2013-05-17T03:32:25Z</dcterms:modified>
</cp:coreProperties>
</file>