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638090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</a:t>
                      </a:r>
                      <a:r>
                        <a:rPr lang="cs-CZ" smtClean="0"/>
                        <a:t>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011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Autorem tohoto materiálu a všech jeho částí, není-li uvedeno jinak,</a:t>
            </a:r>
          </a:p>
          <a:p>
            <a:pPr marL="0" lvl="0" indent="0">
              <a:buNone/>
            </a:pPr>
            <a:r>
              <a:rPr lang="cs-CZ" sz="2000" dirty="0">
                <a:solidFill>
                  <a:prstClr val="black"/>
                </a:solidFill>
              </a:rPr>
              <a:t>      je Mgr. Jitka Křížková, MBA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87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Albert Einstein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Teoretický fyzik</a:t>
            </a:r>
          </a:p>
          <a:p>
            <a:endParaRPr lang="cs-CZ" dirty="0"/>
          </a:p>
          <a:p>
            <a:r>
              <a:rPr lang="cs-CZ" dirty="0" smtClean="0"/>
              <a:t>14. března 1879</a:t>
            </a:r>
          </a:p>
          <a:p>
            <a:r>
              <a:rPr lang="cs-CZ" dirty="0" smtClean="0"/>
              <a:t>18. dubna 1955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08920"/>
            <a:ext cx="2422600" cy="3154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9570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Albert Einstein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jeden z nejvýznamnějších vědců všech dob. Často je označován za největšího vědce </a:t>
            </a:r>
            <a:r>
              <a:rPr lang="cs-CZ" dirty="0" smtClean="0"/>
              <a:t>        20</a:t>
            </a:r>
            <a:r>
              <a:rPr lang="cs-CZ" dirty="0"/>
              <a:t>. století, případně spolu s Newtonem za nejvýznamnějšího fyzika vůbec.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4466996"/>
            <a:ext cx="3418309" cy="923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831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Příspěvky fyzice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Speciální </a:t>
            </a:r>
            <a:r>
              <a:rPr lang="cs-CZ" dirty="0"/>
              <a:t>teorie relativity (1905), myšlenka kvantování elektromagnetického pole </a:t>
            </a:r>
            <a:r>
              <a:rPr lang="cs-CZ" dirty="0" smtClean="0"/>
              <a:t>              a </a:t>
            </a:r>
            <a:r>
              <a:rPr lang="cs-CZ" dirty="0"/>
              <a:t>vysvětlení fotoefektu (1905), vysvětlení Brownova pohybu (1905) a snad nejvíce obecná teorie relativity (1915), která doposud nejlépe popisuje vesmír ve velkých měřítkách.</a:t>
            </a:r>
          </a:p>
        </p:txBody>
      </p:sp>
    </p:spTree>
    <p:extLst>
      <p:ext uri="{BB962C8B-B14F-4D97-AF65-F5344CB8AC3E}">
        <p14:creationId xmlns:p14="http://schemas.microsoft.com/office/powerpoint/2010/main" val="240993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Úspěchy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roce 1921 byl oceněn Nobelovou cenou za fyziku za „vysvětlení fotoefektu a zásluhy </a:t>
            </a:r>
            <a:r>
              <a:rPr lang="cs-CZ" dirty="0" smtClean="0"/>
              <a:t>        o </a:t>
            </a:r>
            <a:r>
              <a:rPr lang="cs-CZ" dirty="0"/>
              <a:t>teoretickou fyziku“. Obrovským vědeckým úspěchem totiž byly i ostatní tři práce z roku 1905 a v prvé řadě obecná teorie relativity, </a:t>
            </a:r>
            <a:r>
              <a:rPr lang="cs-CZ" dirty="0" smtClean="0"/>
              <a:t>     v </a:t>
            </a:r>
            <a:r>
              <a:rPr lang="cs-CZ" dirty="0"/>
              <a:t>době udělení ceny ještě nedoceněná.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09120"/>
            <a:ext cx="2286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9801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Obecná teorie relativity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Obecná relativita nebo obecná teorie relativity je základní fyzikální teorie </a:t>
            </a:r>
            <a:r>
              <a:rPr lang="cs-CZ" dirty="0" smtClean="0"/>
              <a:t>gravitace, </a:t>
            </a:r>
            <a:r>
              <a:rPr lang="cs-CZ" dirty="0"/>
              <a:t>formulovaná Albertem Einsteinem, která opravila a rozšířila Newtonův koncept gravitace, především v makroskopickém měřítku planet a hvězd.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422" y="4221088"/>
            <a:ext cx="375629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0082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28800"/>
            <a:ext cx="2143125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80928"/>
            <a:ext cx="3984104" cy="2988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8355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2055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269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Albert Einstein</vt:lpstr>
      <vt:lpstr>Albert Einstein</vt:lpstr>
      <vt:lpstr>Příspěvky fyzice</vt:lpstr>
      <vt:lpstr>Úspěchy</vt:lpstr>
      <vt:lpstr>Obecná teorie relativity</vt:lpstr>
      <vt:lpstr>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LG's Computer</dc:creator>
  <cp:lastModifiedBy>jitka</cp:lastModifiedBy>
  <cp:revision>7</cp:revision>
  <dcterms:created xsi:type="dcterms:W3CDTF">2012-05-24T15:48:45Z</dcterms:created>
  <dcterms:modified xsi:type="dcterms:W3CDTF">2013-05-17T03:41:20Z</dcterms:modified>
</cp:coreProperties>
</file>