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E1BFA-1A76-4A1C-9A4E-385181E1E116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096D9-2334-4CFF-904C-D30211BE26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002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E1BFA-1A76-4A1C-9A4E-385181E1E116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096D9-2334-4CFF-904C-D30211BE26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38901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E1BFA-1A76-4A1C-9A4E-385181E1E116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096D9-2334-4CFF-904C-D30211BE26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51257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E1BFA-1A76-4A1C-9A4E-385181E1E116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096D9-2334-4CFF-904C-D30211BE26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72297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E1BFA-1A76-4A1C-9A4E-385181E1E116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096D9-2334-4CFF-904C-D30211BE26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29992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E1BFA-1A76-4A1C-9A4E-385181E1E116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096D9-2334-4CFF-904C-D30211BE26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03953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E1BFA-1A76-4A1C-9A4E-385181E1E116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096D9-2334-4CFF-904C-D30211BE26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45079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E1BFA-1A76-4A1C-9A4E-385181E1E116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096D9-2334-4CFF-904C-D30211BE26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49781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E1BFA-1A76-4A1C-9A4E-385181E1E116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096D9-2334-4CFF-904C-D30211BE26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25566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E1BFA-1A76-4A1C-9A4E-385181E1E116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096D9-2334-4CFF-904C-D30211BE26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30430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E1BFA-1A76-4A1C-9A4E-385181E1E116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096D9-2334-4CFF-904C-D30211BE26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00033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5E1BFA-1A76-4A1C-9A4E-385181E1E116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0096D9-2334-4CFF-904C-D30211BE26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5673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7553768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VY_32_INOVACE_1A_12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SLAVNÍ  FYZIKOVÉ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0118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seznamuje žáky se životopisnými údaji o fyzikovi. Seznamuje s jeho přínosem pro život a vědu a dokumentuje jeho objevy. Informuje o fyzikální </a:t>
            </a:r>
            <a:r>
              <a:rPr lang="cs-CZ" dirty="0" smtClean="0"/>
              <a:t>veličině, </a:t>
            </a:r>
            <a:r>
              <a:rPr lang="cs-CZ" dirty="0"/>
              <a:t>jejíž jednotka dostala název po této </a:t>
            </a:r>
            <a:r>
              <a:rPr lang="cs-CZ" dirty="0" smtClean="0"/>
              <a:t>osobnosti.</a:t>
            </a:r>
          </a:p>
          <a:p>
            <a:endParaRPr lang="cs-CZ" dirty="0"/>
          </a:p>
          <a:p>
            <a:endParaRPr lang="cs-CZ" dirty="0" smtClean="0"/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Autorem tohoto materiálu a všech jeho částí, není-li uvedeno jinak,</a:t>
            </a:r>
          </a:p>
          <a:p>
            <a:pPr marL="0" lvl="0" indent="0">
              <a:buNone/>
            </a:pPr>
            <a:r>
              <a:rPr lang="cs-CZ" sz="2000" dirty="0">
                <a:solidFill>
                  <a:prstClr val="black"/>
                </a:solidFill>
              </a:rPr>
              <a:t>      je Mgr. Jitka Křížková, MBA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37376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John Dalton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Britský chemik a fyzik</a:t>
            </a:r>
          </a:p>
          <a:p>
            <a:endParaRPr lang="cs-CZ" dirty="0"/>
          </a:p>
          <a:p>
            <a:r>
              <a:rPr lang="cs-CZ" dirty="0" smtClean="0"/>
              <a:t>6. září 1766</a:t>
            </a:r>
          </a:p>
          <a:p>
            <a:r>
              <a:rPr lang="cs-CZ" dirty="0" smtClean="0"/>
              <a:t>27. července 1844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708920"/>
            <a:ext cx="2095500" cy="278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647277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John Dalton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Byl britský chemik a fyzik, známý především svou obhajobou atomové teorie.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Své rozsáhlé vědomosti získal jako samouk, později působil jako učitel, soukromý učenec   a sekretář, od roku 1817 byl předsedou Manchester </a:t>
            </a:r>
            <a:r>
              <a:rPr lang="cs-CZ" dirty="0" err="1" smtClean="0"/>
              <a:t>Literary</a:t>
            </a:r>
            <a:r>
              <a:rPr lang="cs-CZ" dirty="0" smtClean="0"/>
              <a:t> and </a:t>
            </a:r>
            <a:r>
              <a:rPr lang="cs-CZ" dirty="0" err="1" smtClean="0"/>
              <a:t>Philosophical</a:t>
            </a:r>
            <a:r>
              <a:rPr lang="cs-CZ" dirty="0" smtClean="0"/>
              <a:t> Society.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43776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Daltonismus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roce 1794 jako první vědecky vysvětlil podstatu barvosleposti. On sám jednou formou barvosleposti trpěl. Na jeho počest byla barvoslepost pojmenovaná </a:t>
            </a:r>
            <a:r>
              <a:rPr lang="cs-CZ" b="1" dirty="0" smtClean="0"/>
              <a:t>daltonismus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22372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Výzkumy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roce 1801 objevil tzv. Daltonův zákon parciálních tlaků a v tomtéž roce vyslovil           i atomovou teorii, podle které mají všechny atomy jednoho prvku stejnou hmotnost.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80649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Daltonův zákon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plyn ve směsi navzájem chemicky netečných plynů má právě takový tlak, jako kdyby celý objem vymezený směsi při téže teplotě zaujímal sám.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90847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010585"/>
            <a:ext cx="2095500" cy="278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72816"/>
            <a:ext cx="2095500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429000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67924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Obrázky z otevřené galerie Microsoft </a:t>
            </a:r>
            <a:r>
              <a:rPr lang="cs-CZ"/>
              <a:t>Office</a:t>
            </a:r>
            <a:r>
              <a:rPr lang="cs-CZ" smtClean="0"/>
              <a:t>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i="1" dirty="0"/>
              <a:t>Encyklopedie vědy a techniky</a:t>
            </a:r>
            <a:r>
              <a:rPr lang="cs-CZ" dirty="0"/>
              <a:t>. Albatros, 1986.</a:t>
            </a:r>
          </a:p>
          <a:p>
            <a:r>
              <a:rPr lang="cs-CZ" dirty="0"/>
              <a:t>VORÁČEK, Karel. </a:t>
            </a:r>
            <a:r>
              <a:rPr lang="cs-CZ" i="1" dirty="0"/>
              <a:t>Encyklopedie vynálezů</a:t>
            </a:r>
            <a:r>
              <a:rPr lang="cs-CZ" dirty="0"/>
              <a:t>. 1. vyd. Praha: </a:t>
            </a:r>
            <a:r>
              <a:rPr lang="cs-CZ" dirty="0" err="1"/>
              <a:t>Slovart</a:t>
            </a:r>
            <a:r>
              <a:rPr lang="cs-CZ" dirty="0"/>
              <a:t>, 2010. ISBN 9788073912116.</a:t>
            </a:r>
          </a:p>
          <a:p>
            <a:r>
              <a:rPr lang="cs-CZ" dirty="0"/>
              <a:t>GOLDSMITH, Mike. </a:t>
            </a:r>
            <a:r>
              <a:rPr lang="cs-CZ" i="1" dirty="0"/>
              <a:t>Vynálezci a jejich vynalezené vynálezy</a:t>
            </a:r>
            <a:r>
              <a:rPr lang="cs-CZ" dirty="0"/>
              <a:t>. 1,. Praha: </a:t>
            </a:r>
            <a:r>
              <a:rPr lang="cs-CZ" dirty="0" err="1"/>
              <a:t>Egmont</a:t>
            </a:r>
            <a:r>
              <a:rPr lang="cs-CZ" dirty="0"/>
              <a:t>, 2010. ISBN 978-80-252-1518-0.</a:t>
            </a:r>
          </a:p>
          <a:p>
            <a:r>
              <a:rPr lang="cs-CZ" dirty="0"/>
              <a:t>CLARKE, Penny. </a:t>
            </a:r>
            <a:r>
              <a:rPr lang="cs-CZ" i="1" dirty="0"/>
              <a:t>Velké objevy: Vyprávění o objevech, vynálezech a myšlenkách, které obohatily náš život - David Stewart</a:t>
            </a:r>
            <a:r>
              <a:rPr lang="cs-CZ" dirty="0"/>
              <a:t>. 1,. Praha: Junior, 2007.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621447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245</Words>
  <Application>Microsoft Office PowerPoint</Application>
  <PresentationFormat>Předvádění na obrazovce (4:3)</PresentationFormat>
  <Paragraphs>34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John Dalton</vt:lpstr>
      <vt:lpstr>John Dalton</vt:lpstr>
      <vt:lpstr>Daltonismus</vt:lpstr>
      <vt:lpstr>Výzkumy</vt:lpstr>
      <vt:lpstr>Daltonův zákon</vt:lpstr>
      <vt:lpstr>Obrázky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Křížkovi</dc:creator>
  <cp:lastModifiedBy>jitka</cp:lastModifiedBy>
  <cp:revision>6</cp:revision>
  <dcterms:created xsi:type="dcterms:W3CDTF">2012-09-11T05:08:47Z</dcterms:created>
  <dcterms:modified xsi:type="dcterms:W3CDTF">2013-05-17T03:42:12Z</dcterms:modified>
</cp:coreProperties>
</file>