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7353738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VY_32_INOVACE_1A_14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FYZIKOVÉ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0945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seznamuje žáky se životopisnými údaji o fyzikovi. Seznamuje s jeho přínosem pro život a vědu a dokumentuje jeho objevy. Informuje o fyzikální </a:t>
            </a:r>
            <a:r>
              <a:rPr lang="cs-CZ" dirty="0" smtClean="0"/>
              <a:t>veličině, </a:t>
            </a:r>
            <a:r>
              <a:rPr lang="cs-CZ" dirty="0"/>
              <a:t>jejíž jednotka dostala název po této </a:t>
            </a:r>
            <a:r>
              <a:rPr lang="cs-CZ" dirty="0" smtClean="0"/>
              <a:t>osobnosti.</a:t>
            </a:r>
          </a:p>
          <a:p>
            <a:endParaRPr lang="cs-CZ" dirty="0"/>
          </a:p>
          <a:p>
            <a:endParaRPr lang="cs-CZ" dirty="0" smtClean="0"/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Autorem tohoto materiálu a všech jeho částí, není-li uvedeno jinak,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</a:rPr>
              <a:t>      je Mgr. Jitka Křížková, MBA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28342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James </a:t>
            </a:r>
            <a:r>
              <a:rPr lang="cs-CZ" dirty="0" err="1" smtClean="0"/>
              <a:t>Prescott</a:t>
            </a:r>
            <a:r>
              <a:rPr lang="cs-CZ" dirty="0" smtClean="0"/>
              <a:t> Joule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Anglický fyzik		</a:t>
            </a:r>
          </a:p>
          <a:p>
            <a:endParaRPr lang="cs-CZ" dirty="0"/>
          </a:p>
          <a:p>
            <a:r>
              <a:rPr lang="cs-CZ" dirty="0" smtClean="0"/>
              <a:t>24. prosince 1818	</a:t>
            </a:r>
          </a:p>
          <a:p>
            <a:r>
              <a:rPr lang="cs-CZ" dirty="0" smtClean="0"/>
              <a:t>11. října 1889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420887"/>
            <a:ext cx="2423170" cy="3370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78638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James </a:t>
            </a:r>
            <a:r>
              <a:rPr lang="cs-CZ" dirty="0" err="1" smtClean="0"/>
              <a:t>Prescott</a:t>
            </a:r>
            <a:r>
              <a:rPr lang="cs-CZ" dirty="0" smtClean="0"/>
              <a:t> Joule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Studoval povahu </a:t>
            </a:r>
            <a:r>
              <a:rPr lang="cs-CZ" dirty="0" smtClean="0"/>
              <a:t>tepla </a:t>
            </a:r>
            <a:r>
              <a:rPr lang="cs-CZ" dirty="0"/>
              <a:t>a objevil její vztah </a:t>
            </a:r>
            <a:r>
              <a:rPr lang="cs-CZ" dirty="0" smtClean="0"/>
              <a:t>        k </a:t>
            </a:r>
            <a:r>
              <a:rPr lang="cs-CZ" dirty="0"/>
              <a:t>mechanické práci a </a:t>
            </a:r>
            <a:r>
              <a:rPr lang="cs-CZ" dirty="0" smtClean="0"/>
              <a:t>energii</a:t>
            </a:r>
            <a:r>
              <a:rPr lang="cs-CZ" dirty="0"/>
              <a:t>. To vedlo k teorii zachování energie (První zákon </a:t>
            </a:r>
            <a:r>
              <a:rPr lang="cs-CZ" dirty="0" smtClean="0"/>
              <a:t>termodynamiky).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13454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Joule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b="1" dirty="0"/>
              <a:t>Joule</a:t>
            </a:r>
            <a:r>
              <a:rPr lang="pl-PL" dirty="0"/>
              <a:t> (značka </a:t>
            </a:r>
            <a:r>
              <a:rPr lang="pl-PL" i="1" dirty="0"/>
              <a:t>J</a:t>
            </a:r>
            <a:r>
              <a:rPr lang="pl-PL" dirty="0"/>
              <a:t>) je jednotka práce a energie</a:t>
            </a:r>
            <a:r>
              <a:rPr lang="pl-PL" dirty="0" smtClean="0"/>
              <a:t>.</a:t>
            </a:r>
          </a:p>
          <a:p>
            <a:endParaRPr lang="pl-PL" dirty="0"/>
          </a:p>
          <a:p>
            <a:pPr marL="0" indent="0">
              <a:buNone/>
            </a:pPr>
            <a:endParaRPr lang="pl-PL" dirty="0" smtClean="0"/>
          </a:p>
          <a:p>
            <a:r>
              <a:rPr lang="cs-CZ" dirty="0"/>
              <a:t>1 Joule je definován jako práce, kterou koná síla 1 N působící po dráze 1 m.</a:t>
            </a:r>
          </a:p>
        </p:txBody>
      </p:sp>
    </p:spTree>
    <p:extLst>
      <p:ext uri="{BB962C8B-B14F-4D97-AF65-F5344CB8AC3E}">
        <p14:creationId xmlns:p14="http://schemas.microsoft.com/office/powerpoint/2010/main" val="35769702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988840"/>
            <a:ext cx="2520280" cy="3275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3622" y="1713016"/>
            <a:ext cx="2929681" cy="39204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15601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109324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147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James Prescott Joule</vt:lpstr>
      <vt:lpstr>James Prescott Joule</vt:lpstr>
      <vt:lpstr>Joule</vt:lpstr>
      <vt:lpstr>Obrázky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5</cp:revision>
  <dcterms:created xsi:type="dcterms:W3CDTF">2012-09-21T20:42:53Z</dcterms:created>
  <dcterms:modified xsi:type="dcterms:W3CDTF">2013-05-17T03:43:54Z</dcterms:modified>
</cp:coreProperties>
</file>