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2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70704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552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William Thomson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Skotský fyzik</a:t>
            </a:r>
          </a:p>
          <a:p>
            <a:endParaRPr lang="cs-CZ" dirty="0"/>
          </a:p>
          <a:p>
            <a:r>
              <a:rPr lang="cs-CZ" dirty="0" smtClean="0"/>
              <a:t>26. června 1824</a:t>
            </a:r>
          </a:p>
          <a:p>
            <a:r>
              <a:rPr lang="cs-CZ" dirty="0" smtClean="0"/>
              <a:t>17. prosince 1907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8"/>
            <a:ext cx="2632226" cy="3638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705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William Thomson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Známý </a:t>
            </a:r>
            <a:r>
              <a:rPr lang="cs-CZ" dirty="0"/>
              <a:t>spíše pod svým šlechtickým jménem </a:t>
            </a:r>
            <a:r>
              <a:rPr lang="cs-CZ" b="1" dirty="0"/>
              <a:t>lord Kelvin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Largs</a:t>
            </a:r>
            <a:r>
              <a:rPr lang="cs-CZ" dirty="0"/>
              <a:t> byl skotský fyzik a jeden </a:t>
            </a:r>
            <a:r>
              <a:rPr lang="cs-CZ" dirty="0" smtClean="0"/>
              <a:t>   z </a:t>
            </a:r>
            <a:r>
              <a:rPr lang="cs-CZ" dirty="0"/>
              <a:t>nejvýznačnějších fyziků vůbec.</a:t>
            </a:r>
          </a:p>
        </p:txBody>
      </p:sp>
    </p:spTree>
    <p:extLst>
      <p:ext uri="{BB962C8B-B14F-4D97-AF65-F5344CB8AC3E}">
        <p14:creationId xmlns:p14="http://schemas.microsoft.com/office/powerpoint/2010/main" val="3407525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Vynálezy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Thomson ve spolupráci s </a:t>
            </a:r>
            <a:r>
              <a:rPr lang="cs-CZ" dirty="0" err="1"/>
              <a:t>Prescottem</a:t>
            </a:r>
            <a:r>
              <a:rPr lang="cs-CZ" dirty="0"/>
              <a:t> Joulem objevil Joulův-Thomsonův </a:t>
            </a:r>
            <a:r>
              <a:rPr lang="cs-CZ" dirty="0" smtClean="0"/>
              <a:t>efekt. </a:t>
            </a:r>
            <a:r>
              <a:rPr lang="cs-CZ" dirty="0"/>
              <a:t>V roce 1854 Thomson společně se svým bratrem Jamesem a Williamem </a:t>
            </a:r>
            <a:r>
              <a:rPr lang="cs-CZ" dirty="0" err="1"/>
              <a:t>Rankinem</a:t>
            </a:r>
            <a:r>
              <a:rPr lang="cs-CZ" dirty="0"/>
              <a:t> patentovali zdokonalení telegrafické komunikace. Byl to první z mnoha Thomsonových patentů.</a:t>
            </a:r>
          </a:p>
        </p:txBody>
      </p:sp>
    </p:spTree>
    <p:extLst>
      <p:ext uri="{BB962C8B-B14F-4D97-AF65-F5344CB8AC3E}">
        <p14:creationId xmlns:p14="http://schemas.microsoft.com/office/powerpoint/2010/main" val="2847090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Kelvin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Kelvin</a:t>
            </a:r>
            <a:r>
              <a:rPr lang="cs-CZ" dirty="0"/>
              <a:t> (značený </a:t>
            </a:r>
            <a:r>
              <a:rPr lang="cs-CZ" b="1" dirty="0"/>
              <a:t>K</a:t>
            </a:r>
            <a:r>
              <a:rPr lang="cs-CZ" dirty="0"/>
              <a:t>) je jednotka teploty, indikující termodynamickou teplotu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Teplota nula kelvinů je nazývána jako „absolutní nula“ a odpovídá teplotě minus 273,15 stupňů Celsia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320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475" y="1772816"/>
            <a:ext cx="2721980" cy="4432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663" y="2014538"/>
            <a:ext cx="381000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5323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8122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206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William Thomson</vt:lpstr>
      <vt:lpstr>William Thomson</vt:lpstr>
      <vt:lpstr>Vynálezy</vt:lpstr>
      <vt:lpstr>Kelvin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5</cp:revision>
  <dcterms:created xsi:type="dcterms:W3CDTF">2012-09-21T20:53:37Z</dcterms:created>
  <dcterms:modified xsi:type="dcterms:W3CDTF">2013-05-17T03:44:43Z</dcterms:modified>
</cp:coreProperties>
</file>