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28" r:id="rId2"/>
  </p:sldMasterIdLst>
  <p:notesMasterIdLst>
    <p:notesMasterId r:id="rId18"/>
  </p:notesMasterIdLst>
  <p:sldIdLst>
    <p:sldId id="311" r:id="rId3"/>
    <p:sldId id="257" r:id="rId4"/>
    <p:sldId id="308" r:id="rId5"/>
    <p:sldId id="259" r:id="rId6"/>
    <p:sldId id="348" r:id="rId7"/>
    <p:sldId id="349" r:id="rId8"/>
    <p:sldId id="350" r:id="rId9"/>
    <p:sldId id="351" r:id="rId10"/>
    <p:sldId id="352" r:id="rId11"/>
    <p:sldId id="353" r:id="rId12"/>
    <p:sldId id="355" r:id="rId13"/>
    <p:sldId id="354" r:id="rId14"/>
    <p:sldId id="358" r:id="rId15"/>
    <p:sldId id="337" r:id="rId16"/>
    <p:sldId id="3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ata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sněženka podsněžník</a:t>
          </a:r>
          <a:endParaRPr lang="cs-CZ" sz="2800" b="1" dirty="0">
            <a:solidFill>
              <a:srgbClr val="FF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48457" custScaleY="100691" custLinFactNeighborX="-845" custLinFactNeighborY="670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464" custLinFactNeighborY="-10419"/>
      <dgm:spPr/>
    </dgm:pt>
    <dgm:pt modelId="{757A22C7-F349-4B48-8DAF-18D1E87B00CE}" type="pres">
      <dgm:prSet presAssocID="{73FE97C6-30B3-4E86-A309-E073D3E61EAC}" presName="Image" presStyleLbl="alignImgPlace1" presStyleIdx="0" presStyleCnt="1" custScaleX="80306" custScaleY="164514" custLinFactNeighborX="0" custLinFactNeighborY="367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ABBBDEAA-1FC4-46FE-82E3-42F91A577E9D}" type="presOf" srcId="{85DCFC39-E5FE-46E7-B668-F5310DCB5794}" destId="{D8281FD6-64BE-4C64-B31B-09D77A92F2E0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0B55DF7F-25CC-465B-A7FB-94BE59D2393E}" type="presOf" srcId="{73FE97C6-30B3-4E86-A309-E073D3E61EAC}" destId="{DE0EBC1C-8375-4F83-888D-35EE16C592A3}" srcOrd="0" destOrd="0" presId="urn:microsoft.com/office/officeart/2011/layout/Picture Frame"/>
    <dgm:cxn modelId="{E48F3DCE-732D-4CC7-B4A6-080A813A6088}" type="presParOf" srcId="{D8281FD6-64BE-4C64-B31B-09D77A92F2E0}" destId="{F35343CC-4A55-4164-A0B8-5D453632BB18}" srcOrd="0" destOrd="0" presId="urn:microsoft.com/office/officeart/2011/layout/Picture Frame"/>
    <dgm:cxn modelId="{9897C036-4061-493A-AFE7-65B80393AB5C}" type="presParOf" srcId="{F35343CC-4A55-4164-A0B8-5D453632BB18}" destId="{DE0EBC1C-8375-4F83-888D-35EE16C592A3}" srcOrd="0" destOrd="0" presId="urn:microsoft.com/office/officeart/2011/layout/Picture Frame"/>
    <dgm:cxn modelId="{C6E84934-18A0-44B5-A3CE-42ABA6A508FF}" type="presParOf" srcId="{F35343CC-4A55-4164-A0B8-5D453632BB18}" destId="{B27229FA-6943-4645-8774-0A0378EE0DAF}" srcOrd="1" destOrd="0" presId="urn:microsoft.com/office/officeart/2011/layout/Picture Frame"/>
    <dgm:cxn modelId="{67771F5E-B13A-45CB-B2A0-842E86B4A03F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rulík zlomocný</a:t>
          </a:r>
          <a:endParaRPr lang="cs-CZ" sz="2800" b="1" dirty="0">
            <a:solidFill>
              <a:srgbClr val="FF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51024" custScaleY="100691" custLinFactNeighborX="-845" custLinFactNeighborY="5495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464" custLinFactNeighborY="-10419"/>
      <dgm:spPr/>
    </dgm:pt>
    <dgm:pt modelId="{757A22C7-F349-4B48-8DAF-18D1E87B00CE}" type="pres">
      <dgm:prSet presAssocID="{73FE97C6-30B3-4E86-A309-E073D3E61EAC}" presName="Image" presStyleLbl="alignImgPlace1" presStyleIdx="0" presStyleCnt="1" custScaleX="78708" custScaleY="164514" custLinFactNeighborX="0" custLinFactNeighborY="367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399C0A68-B7D9-4D42-9B0C-6DDD66B2E247}" type="presOf" srcId="{73FE97C6-30B3-4E86-A309-E073D3E61EAC}" destId="{DE0EBC1C-8375-4F83-888D-35EE16C592A3}" srcOrd="0" destOrd="0" presId="urn:microsoft.com/office/officeart/2011/layout/Picture Frame"/>
    <dgm:cxn modelId="{84A4260E-BBEB-4AE4-92B7-D4396C6AFF83}" type="presOf" srcId="{85DCFC39-E5FE-46E7-B668-F5310DCB5794}" destId="{D8281FD6-64BE-4C64-B31B-09D77A92F2E0}" srcOrd="0" destOrd="0" presId="urn:microsoft.com/office/officeart/2011/layout/Picture Frame"/>
    <dgm:cxn modelId="{8917345B-A037-44A3-AE5C-641D84BC5E61}" type="presParOf" srcId="{D8281FD6-64BE-4C64-B31B-09D77A92F2E0}" destId="{F35343CC-4A55-4164-A0B8-5D453632BB18}" srcOrd="0" destOrd="0" presId="urn:microsoft.com/office/officeart/2011/layout/Picture Frame"/>
    <dgm:cxn modelId="{6A4454DF-70C6-486B-B4BF-451C1BB0994E}" type="presParOf" srcId="{F35343CC-4A55-4164-A0B8-5D453632BB18}" destId="{DE0EBC1C-8375-4F83-888D-35EE16C592A3}" srcOrd="0" destOrd="0" presId="urn:microsoft.com/office/officeart/2011/layout/Picture Frame"/>
    <dgm:cxn modelId="{D0EB70D1-1F0B-462F-A83D-AC0794076458}" type="presParOf" srcId="{F35343CC-4A55-4164-A0B8-5D453632BB18}" destId="{B27229FA-6943-4645-8774-0A0378EE0DAF}" srcOrd="1" destOrd="0" presId="urn:microsoft.com/office/officeart/2011/layout/Picture Frame"/>
    <dgm:cxn modelId="{47A58FBD-F2F6-4016-ACAA-A0DE29F63FB9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vraní oko čtyřlisté</a:t>
          </a:r>
          <a:endParaRPr lang="cs-CZ" sz="2800" b="1" dirty="0">
            <a:solidFill>
              <a:srgbClr val="FF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51024" custScaleY="100691" custLinFactNeighborX="432" custLinFactNeighborY="4870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464" custLinFactNeighborY="-10419"/>
      <dgm:spPr/>
    </dgm:pt>
    <dgm:pt modelId="{757A22C7-F349-4B48-8DAF-18D1E87B00CE}" type="pres">
      <dgm:prSet presAssocID="{73FE97C6-30B3-4E86-A309-E073D3E61EAC}" presName="Image" presStyleLbl="alignImgPlace1" presStyleIdx="0" presStyleCnt="1" custScaleX="64755" custScaleY="153375" custLinFactNeighborX="0" custLinFactNeighborY="367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E80E5402-1003-4FE5-A66A-A7F75640394B}" type="presOf" srcId="{85DCFC39-E5FE-46E7-B668-F5310DCB5794}" destId="{D8281FD6-64BE-4C64-B31B-09D77A92F2E0}" srcOrd="0" destOrd="0" presId="urn:microsoft.com/office/officeart/2011/layout/Picture Frame"/>
    <dgm:cxn modelId="{9CE549E9-9797-43FB-A87F-94CCF1EE0A2D}" type="presOf" srcId="{73FE97C6-30B3-4E86-A309-E073D3E61EAC}" destId="{DE0EBC1C-8375-4F83-888D-35EE16C592A3}" srcOrd="0" destOrd="0" presId="urn:microsoft.com/office/officeart/2011/layout/Picture Frame"/>
    <dgm:cxn modelId="{02EAD02D-6458-4B11-9D3C-CC09C431E2F9}" type="presParOf" srcId="{D8281FD6-64BE-4C64-B31B-09D77A92F2E0}" destId="{F35343CC-4A55-4164-A0B8-5D453632BB18}" srcOrd="0" destOrd="0" presId="urn:microsoft.com/office/officeart/2011/layout/Picture Frame"/>
    <dgm:cxn modelId="{F668F5B9-F189-4A9E-B1C2-47494DA6E617}" type="presParOf" srcId="{F35343CC-4A55-4164-A0B8-5D453632BB18}" destId="{DE0EBC1C-8375-4F83-888D-35EE16C592A3}" srcOrd="0" destOrd="0" presId="urn:microsoft.com/office/officeart/2011/layout/Picture Frame"/>
    <dgm:cxn modelId="{0E7F827D-7E04-48A2-A222-21C3237DD3F2}" type="presParOf" srcId="{F35343CC-4A55-4164-A0B8-5D453632BB18}" destId="{B27229FA-6943-4645-8774-0A0378EE0DAF}" srcOrd="1" destOrd="0" presId="urn:microsoft.com/office/officeart/2011/layout/Picture Frame"/>
    <dgm:cxn modelId="{EF24EC3D-5490-400E-A2FC-12761C1E4387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pryskyřník prudký</a:t>
          </a:r>
          <a:endParaRPr lang="cs-CZ" sz="2800" b="1" dirty="0">
            <a:solidFill>
              <a:srgbClr val="FF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51024" custScaleY="100691" custLinFactNeighborX="-809" custLinFactNeighborY="3698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845" custLinFactNeighborY="-16196"/>
      <dgm:spPr/>
    </dgm:pt>
    <dgm:pt modelId="{757A22C7-F349-4B48-8DAF-18D1E87B00CE}" type="pres">
      <dgm:prSet presAssocID="{73FE97C6-30B3-4E86-A309-E073D3E61EAC}" presName="Image" presStyleLbl="alignImgPlace1" presStyleIdx="0" presStyleCnt="1" custScaleX="73801" custScaleY="153375" custLinFactNeighborX="19739" custLinFactNeighborY="-806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1475BFAC-74AA-45CE-B69E-734B02E36651}" type="presOf" srcId="{85DCFC39-E5FE-46E7-B668-F5310DCB5794}" destId="{D8281FD6-64BE-4C64-B31B-09D77A92F2E0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B4C91C02-6AB8-48B2-9F4D-055CA388D1CC}" type="presOf" srcId="{73FE97C6-30B3-4E86-A309-E073D3E61EAC}" destId="{DE0EBC1C-8375-4F83-888D-35EE16C592A3}" srcOrd="0" destOrd="0" presId="urn:microsoft.com/office/officeart/2011/layout/Picture Frame"/>
    <dgm:cxn modelId="{81050499-20F1-4DAD-B3A0-6E2F986F2D28}" type="presParOf" srcId="{D8281FD6-64BE-4C64-B31B-09D77A92F2E0}" destId="{F35343CC-4A55-4164-A0B8-5D453632BB18}" srcOrd="0" destOrd="0" presId="urn:microsoft.com/office/officeart/2011/layout/Picture Frame"/>
    <dgm:cxn modelId="{91AE1D6E-57DE-411B-963A-F8D2E01D21AB}" type="presParOf" srcId="{F35343CC-4A55-4164-A0B8-5D453632BB18}" destId="{DE0EBC1C-8375-4F83-888D-35EE16C592A3}" srcOrd="0" destOrd="0" presId="urn:microsoft.com/office/officeart/2011/layout/Picture Frame"/>
    <dgm:cxn modelId="{A7FF64B6-5DFF-4A11-B92A-ECAB471564EE}" type="presParOf" srcId="{F35343CC-4A55-4164-A0B8-5D453632BB18}" destId="{B27229FA-6943-4645-8774-0A0378EE0DAF}" srcOrd="1" destOrd="0" presId="urn:microsoft.com/office/officeart/2011/layout/Picture Frame"/>
    <dgm:cxn modelId="{4D845816-7BFC-42CF-9953-D3D9C028E81D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durman obecný</a:t>
          </a:r>
          <a:endParaRPr lang="cs-CZ" sz="2800" b="1" dirty="0">
            <a:solidFill>
              <a:srgbClr val="FF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43493" custScaleY="204157" custLinFactY="86938" custLinFactNeighborX="-1395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464" custLinFactNeighborY="-10419"/>
      <dgm:spPr/>
    </dgm:pt>
    <dgm:pt modelId="{757A22C7-F349-4B48-8DAF-18D1E87B00CE}" type="pres">
      <dgm:prSet presAssocID="{73FE97C6-30B3-4E86-A309-E073D3E61EAC}" presName="Image" presStyleLbl="alignImgPlace1" presStyleIdx="0" presStyleCnt="1" custScaleX="89524" custScaleY="169881" custLinFactNeighborX="0" custLinFactNeighborY="367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F20AAFC4-151D-4DA4-B755-FEFFB2257902}" type="presOf" srcId="{85DCFC39-E5FE-46E7-B668-F5310DCB5794}" destId="{D8281FD6-64BE-4C64-B31B-09D77A92F2E0}" srcOrd="0" destOrd="0" presId="urn:microsoft.com/office/officeart/2011/layout/Picture Frame"/>
    <dgm:cxn modelId="{42116E9D-7E56-46EC-9D2A-E42526E56378}" type="presOf" srcId="{73FE97C6-30B3-4E86-A309-E073D3E61EAC}" destId="{DE0EBC1C-8375-4F83-888D-35EE16C592A3}" srcOrd="0" destOrd="0" presId="urn:microsoft.com/office/officeart/2011/layout/Picture Frame"/>
    <dgm:cxn modelId="{D4630364-C55F-4C0C-81D2-25B34ECE6C16}" type="presParOf" srcId="{D8281FD6-64BE-4C64-B31B-09D77A92F2E0}" destId="{F35343CC-4A55-4164-A0B8-5D453632BB18}" srcOrd="0" destOrd="0" presId="urn:microsoft.com/office/officeart/2011/layout/Picture Frame"/>
    <dgm:cxn modelId="{8CCE62FF-6427-46B4-975F-ED89D8D53DBC}" type="presParOf" srcId="{F35343CC-4A55-4164-A0B8-5D453632BB18}" destId="{DE0EBC1C-8375-4F83-888D-35EE16C592A3}" srcOrd="0" destOrd="0" presId="urn:microsoft.com/office/officeart/2011/layout/Picture Frame"/>
    <dgm:cxn modelId="{6D60E203-63BC-42DD-AC99-DEB7098BC2E3}" type="presParOf" srcId="{F35343CC-4A55-4164-A0B8-5D453632BB18}" destId="{B27229FA-6943-4645-8774-0A0378EE0DAF}" srcOrd="1" destOrd="0" presId="urn:microsoft.com/office/officeart/2011/layout/Picture Frame"/>
    <dgm:cxn modelId="{751F7926-B2A5-40A3-B95B-CDA0DD67DCA8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konvalinka vonná</a:t>
          </a:r>
          <a:endParaRPr lang="cs-CZ" sz="2800" b="1" dirty="0">
            <a:solidFill>
              <a:srgbClr val="FF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40634" custScaleY="100691" custLinFactY="86938" custLinFactNeighborX="-1395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464" custLinFactNeighborY="-10419"/>
      <dgm:spPr/>
    </dgm:pt>
    <dgm:pt modelId="{757A22C7-F349-4B48-8DAF-18D1E87B00CE}" type="pres">
      <dgm:prSet presAssocID="{73FE97C6-30B3-4E86-A309-E073D3E61EAC}" presName="Image" presStyleLbl="alignImgPlace1" presStyleIdx="0" presStyleCnt="1" custScaleX="73801" custScaleY="149401" custLinFactNeighborX="0" custLinFactNeighborY="367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CCE5B10F-5E99-4F80-AAC2-D8E8318002BB}" type="presOf" srcId="{85DCFC39-E5FE-46E7-B668-F5310DCB5794}" destId="{D8281FD6-64BE-4C64-B31B-09D77A92F2E0}" srcOrd="0" destOrd="0" presId="urn:microsoft.com/office/officeart/2011/layout/Picture Frame"/>
    <dgm:cxn modelId="{36467701-215C-4850-ABF2-E6430E6C42CD}" type="presOf" srcId="{73FE97C6-30B3-4E86-A309-E073D3E61EAC}" destId="{DE0EBC1C-8375-4F83-888D-35EE16C592A3}" srcOrd="0" destOrd="0" presId="urn:microsoft.com/office/officeart/2011/layout/Picture Frame"/>
    <dgm:cxn modelId="{7BA2F987-A21D-4B54-99B2-3939F7B20B31}" type="presParOf" srcId="{D8281FD6-64BE-4C64-B31B-09D77A92F2E0}" destId="{F35343CC-4A55-4164-A0B8-5D453632BB18}" srcOrd="0" destOrd="0" presId="urn:microsoft.com/office/officeart/2011/layout/Picture Frame"/>
    <dgm:cxn modelId="{58E68A4B-52B6-4793-AECB-AF99EF9B7F8F}" type="presParOf" srcId="{F35343CC-4A55-4164-A0B8-5D453632BB18}" destId="{DE0EBC1C-8375-4F83-888D-35EE16C592A3}" srcOrd="0" destOrd="0" presId="urn:microsoft.com/office/officeart/2011/layout/Picture Frame"/>
    <dgm:cxn modelId="{680D3D48-88CA-4BC4-9EDA-3F079D69967A}" type="presParOf" srcId="{F35343CC-4A55-4164-A0B8-5D453632BB18}" destId="{B27229FA-6943-4645-8774-0A0378EE0DAF}" srcOrd="1" destOrd="0" presId="urn:microsoft.com/office/officeart/2011/layout/Picture Frame"/>
    <dgm:cxn modelId="{DCC81865-422F-4B96-B856-FE0E7114BEDB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lýkovec jedovatý  </a:t>
          </a:r>
          <a:r>
            <a:rPr lang="cs-CZ" sz="2800" b="1" dirty="0" smtClean="0">
              <a:solidFill>
                <a:schemeClr val="tx1"/>
              </a:solidFill>
            </a:rPr>
            <a:t>- jedovatý keř</a:t>
          </a:r>
          <a:endParaRPr lang="cs-CZ" sz="2800" b="1" dirty="0">
            <a:solidFill>
              <a:schemeClr val="tx1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36648" custScaleY="272232" custLinFactY="86938" custLinFactNeighborX="-1395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464" custLinFactNeighborY="-10419"/>
      <dgm:spPr/>
    </dgm:pt>
    <dgm:pt modelId="{757A22C7-F349-4B48-8DAF-18D1E87B00CE}" type="pres">
      <dgm:prSet presAssocID="{73FE97C6-30B3-4E86-A309-E073D3E61EAC}" presName="Image" presStyleLbl="alignImgPlace1" presStyleIdx="0" presStyleCnt="1" custScaleX="72807" custScaleY="158631" custLinFactNeighborX="0" custLinFactNeighborY="367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70CD12D2-7EA6-449C-9956-6FC8C7FAB76B}" type="presOf" srcId="{85DCFC39-E5FE-46E7-B668-F5310DCB5794}" destId="{D8281FD6-64BE-4C64-B31B-09D77A92F2E0}" srcOrd="0" destOrd="0" presId="urn:microsoft.com/office/officeart/2011/layout/Picture Frame"/>
    <dgm:cxn modelId="{AD3AB9A7-EC0A-49FD-8D07-3B437CB1B01D}" type="presOf" srcId="{73FE97C6-30B3-4E86-A309-E073D3E61EAC}" destId="{DE0EBC1C-8375-4F83-888D-35EE16C592A3}" srcOrd="0" destOrd="0" presId="urn:microsoft.com/office/officeart/2011/layout/Picture Frame"/>
    <dgm:cxn modelId="{2103DE6E-9182-4947-BC8A-06B432F8943B}" type="presParOf" srcId="{D8281FD6-64BE-4C64-B31B-09D77A92F2E0}" destId="{F35343CC-4A55-4164-A0B8-5D453632BB18}" srcOrd="0" destOrd="0" presId="urn:microsoft.com/office/officeart/2011/layout/Picture Frame"/>
    <dgm:cxn modelId="{F4A3261A-0D9C-4FE3-AE3C-31982533530A}" type="presParOf" srcId="{F35343CC-4A55-4164-A0B8-5D453632BB18}" destId="{DE0EBC1C-8375-4F83-888D-35EE16C592A3}" srcOrd="0" destOrd="0" presId="urn:microsoft.com/office/officeart/2011/layout/Picture Frame"/>
    <dgm:cxn modelId="{50289462-2210-4AB2-B34D-5BD21B915032}" type="presParOf" srcId="{F35343CC-4A55-4164-A0B8-5D453632BB18}" destId="{B27229FA-6943-4645-8774-0A0378EE0DAF}" srcOrd="1" destOrd="0" presId="urn:microsoft.com/office/officeart/2011/layout/Picture Frame"/>
    <dgm:cxn modelId="{E9202661-8F9C-4C24-8968-6808EF4C7072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náprstník červený</a:t>
          </a:r>
          <a:endParaRPr lang="cs-CZ" sz="2800" b="1" dirty="0">
            <a:solidFill>
              <a:srgbClr val="FF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51024" custScaleY="187031" custLinFactY="86938" custLinFactNeighborX="-1395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464" custLinFactNeighborY="-10419"/>
      <dgm:spPr/>
    </dgm:pt>
    <dgm:pt modelId="{757A22C7-F349-4B48-8DAF-18D1E87B00CE}" type="pres">
      <dgm:prSet presAssocID="{73FE97C6-30B3-4E86-A309-E073D3E61EAC}" presName="Image" presStyleLbl="alignImgPlace1" presStyleIdx="0" presStyleCnt="1" custScaleX="81161" custScaleY="160804" custLinFactNeighborX="0" custLinFactNeighborY="367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26174EF9-D654-462F-BCB7-834BEE86D33C}" type="presOf" srcId="{85DCFC39-E5FE-46E7-B668-F5310DCB5794}" destId="{D8281FD6-64BE-4C64-B31B-09D77A92F2E0}" srcOrd="0" destOrd="0" presId="urn:microsoft.com/office/officeart/2011/layout/Picture Frame"/>
    <dgm:cxn modelId="{117A4BF0-05D2-47E2-A0A2-8CA7EF961C89}" type="presOf" srcId="{73FE97C6-30B3-4E86-A309-E073D3E61EAC}" destId="{DE0EBC1C-8375-4F83-888D-35EE16C592A3}" srcOrd="0" destOrd="0" presId="urn:microsoft.com/office/officeart/2011/layout/Picture Frame"/>
    <dgm:cxn modelId="{8290E96C-8866-492F-89DE-DE8DDA69B2EE}" type="presParOf" srcId="{D8281FD6-64BE-4C64-B31B-09D77A92F2E0}" destId="{F35343CC-4A55-4164-A0B8-5D453632BB18}" srcOrd="0" destOrd="0" presId="urn:microsoft.com/office/officeart/2011/layout/Picture Frame"/>
    <dgm:cxn modelId="{EE059F77-7729-4D1B-9CD6-F542A8E5743C}" type="presParOf" srcId="{F35343CC-4A55-4164-A0B8-5D453632BB18}" destId="{DE0EBC1C-8375-4F83-888D-35EE16C592A3}" srcOrd="0" destOrd="0" presId="urn:microsoft.com/office/officeart/2011/layout/Picture Frame"/>
    <dgm:cxn modelId="{BC3E2F14-952F-48AC-846F-3C8B2D38CC40}" type="presParOf" srcId="{F35343CC-4A55-4164-A0B8-5D453632BB18}" destId="{B27229FA-6943-4645-8774-0A0378EE0DAF}" srcOrd="1" destOrd="0" presId="urn:microsoft.com/office/officeart/2011/layout/Picture Frame"/>
    <dgm:cxn modelId="{442B8A0A-2821-48F7-90BE-25CC0C433DED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tis červený </a:t>
          </a:r>
          <a:r>
            <a:rPr lang="cs-CZ" sz="2800" b="1" dirty="0" smtClean="0">
              <a:solidFill>
                <a:schemeClr val="tx1"/>
              </a:solidFill>
            </a:rPr>
            <a:t>– jedovatý jehličnatý strom</a:t>
          </a:r>
          <a:endParaRPr lang="cs-CZ" sz="2800" b="1" dirty="0">
            <a:solidFill>
              <a:schemeClr val="tx1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141191" custScaleY="130945" custLinFactNeighborX="109" custLinFactNeighborY="7750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39951" custLinFactNeighborX="8464" custLinFactNeighborY="-10419"/>
      <dgm:spPr/>
    </dgm:pt>
    <dgm:pt modelId="{757A22C7-F349-4B48-8DAF-18D1E87B00CE}" type="pres">
      <dgm:prSet presAssocID="{73FE97C6-30B3-4E86-A309-E073D3E61EAC}" presName="Image" presStyleLbl="alignImgPlace1" presStyleIdx="0" presStyleCnt="1" custScaleX="70945" custScaleY="149401" custLinFactNeighborX="0" custLinFactNeighborY="367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84099294-A94A-4996-8B5F-83D4AA7FAD70}" type="presOf" srcId="{73FE97C6-30B3-4E86-A309-E073D3E61EAC}" destId="{DE0EBC1C-8375-4F83-888D-35EE16C592A3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1C908FED-EA5F-4D38-BA72-577DCC76589C}" type="presOf" srcId="{85DCFC39-E5FE-46E7-B668-F5310DCB5794}" destId="{D8281FD6-64BE-4C64-B31B-09D77A92F2E0}" srcOrd="0" destOrd="0" presId="urn:microsoft.com/office/officeart/2011/layout/Picture Frame"/>
    <dgm:cxn modelId="{7674E3FC-A67E-4DA7-A1BF-D16DD9EAC957}" type="presParOf" srcId="{D8281FD6-64BE-4C64-B31B-09D77A92F2E0}" destId="{F35343CC-4A55-4164-A0B8-5D453632BB18}" srcOrd="0" destOrd="0" presId="urn:microsoft.com/office/officeart/2011/layout/Picture Frame"/>
    <dgm:cxn modelId="{A064EC7E-F30F-4156-8EC3-FAACFE898EAE}" type="presParOf" srcId="{F35343CC-4A55-4164-A0B8-5D453632BB18}" destId="{DE0EBC1C-8375-4F83-888D-35EE16C592A3}" srcOrd="0" destOrd="0" presId="urn:microsoft.com/office/officeart/2011/layout/Picture Frame"/>
    <dgm:cxn modelId="{CE256973-3F89-44E2-915A-1768B75EA696}" type="presParOf" srcId="{F35343CC-4A55-4164-A0B8-5D453632BB18}" destId="{B27229FA-6943-4645-8774-0A0378EE0DAF}" srcOrd="1" destOrd="0" presId="urn:microsoft.com/office/officeart/2011/layout/Picture Frame"/>
    <dgm:cxn modelId="{1F5F5758-83C1-42AE-B86D-40C146F1916C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613479" y="129606"/>
          <a:ext cx="4515324" cy="571000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216015" y="4968553"/>
          <a:ext cx="8330124" cy="598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sněženka podsněžník</a:t>
          </a:r>
          <a:endParaRPr lang="cs-CZ" sz="2800" b="1" kern="1200" dirty="0">
            <a:solidFill>
              <a:srgbClr val="FF0000"/>
            </a:solidFill>
          </a:endParaRPr>
        </a:p>
      </dsp:txBody>
      <dsp:txXfrm>
        <a:off x="216015" y="4968553"/>
        <a:ext cx="8330124" cy="598001"/>
      </dsp:txXfrm>
    </dsp:sp>
    <dsp:sp modelId="{B27229FA-6943-4645-8774-0A0378EE0DAF}">
      <dsp:nvSpPr>
        <dsp:cNvPr id="0" name=""/>
        <dsp:cNvSpPr/>
      </dsp:nvSpPr>
      <dsp:spPr>
        <a:xfrm>
          <a:off x="1377967" y="472239"/>
          <a:ext cx="7062237" cy="5054033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658404" y="129606"/>
          <a:ext cx="4425474" cy="571000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143996" y="4896543"/>
          <a:ext cx="8474162" cy="598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rulík zlomocný</a:t>
          </a:r>
          <a:endParaRPr lang="cs-CZ" sz="2800" b="1" kern="1200" dirty="0">
            <a:solidFill>
              <a:srgbClr val="FF0000"/>
            </a:solidFill>
          </a:endParaRPr>
        </a:p>
      </dsp:txBody>
      <dsp:txXfrm>
        <a:off x="143996" y="4896543"/>
        <a:ext cx="8474162" cy="598001"/>
      </dsp:txXfrm>
    </dsp:sp>
    <dsp:sp modelId="{B27229FA-6943-4645-8774-0A0378EE0DAF}">
      <dsp:nvSpPr>
        <dsp:cNvPr id="0" name=""/>
        <dsp:cNvSpPr/>
      </dsp:nvSpPr>
      <dsp:spPr>
        <a:xfrm>
          <a:off x="1377967" y="472239"/>
          <a:ext cx="7062237" cy="5054033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3003696" y="133326"/>
          <a:ext cx="3765069" cy="550486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72031" y="4824533"/>
          <a:ext cx="8763054" cy="6183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vraní oko čtyřlisté</a:t>
          </a:r>
          <a:endParaRPr lang="cs-CZ" sz="2800" b="1" kern="1200" dirty="0">
            <a:solidFill>
              <a:srgbClr val="FF0000"/>
            </a:solidFill>
          </a:endParaRPr>
        </a:p>
      </dsp:txBody>
      <dsp:txXfrm>
        <a:off x="72031" y="4824533"/>
        <a:ext cx="8763054" cy="618387"/>
      </dsp:txXfrm>
    </dsp:sp>
    <dsp:sp modelId="{B27229FA-6943-4645-8774-0A0378EE0DAF}">
      <dsp:nvSpPr>
        <dsp:cNvPr id="0" name=""/>
        <dsp:cNvSpPr/>
      </dsp:nvSpPr>
      <dsp:spPr>
        <a:xfrm>
          <a:off x="1273972" y="287742"/>
          <a:ext cx="7302995" cy="5226329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3888405" y="0"/>
          <a:ext cx="4291034" cy="550486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23" y="4752530"/>
          <a:ext cx="8763054" cy="6183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pryskyřník prudký</a:t>
          </a:r>
          <a:endParaRPr lang="cs-CZ" sz="2800" b="1" kern="1200" dirty="0">
            <a:solidFill>
              <a:srgbClr val="FF0000"/>
            </a:solidFill>
          </a:endParaRPr>
        </a:p>
      </dsp:txBody>
      <dsp:txXfrm>
        <a:off x="23" y="4752530"/>
        <a:ext cx="8763054" cy="618387"/>
      </dsp:txXfrm>
    </dsp:sp>
    <dsp:sp modelId="{B27229FA-6943-4645-8774-0A0378EE0DAF}">
      <dsp:nvSpPr>
        <dsp:cNvPr id="0" name=""/>
        <dsp:cNvSpPr/>
      </dsp:nvSpPr>
      <dsp:spPr>
        <a:xfrm>
          <a:off x="1296118" y="72005"/>
          <a:ext cx="7302995" cy="5226329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436538" y="98052"/>
          <a:ext cx="4834117" cy="5662587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487083" y="4596212"/>
          <a:ext cx="7732470" cy="1164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durman obecný</a:t>
          </a:r>
          <a:endParaRPr lang="cs-CZ" sz="2800" b="1" kern="1200" dirty="0">
            <a:solidFill>
              <a:srgbClr val="FF0000"/>
            </a:solidFill>
          </a:endParaRPr>
        </a:p>
      </dsp:txBody>
      <dsp:txXfrm>
        <a:off x="487083" y="4596212"/>
        <a:ext cx="7732470" cy="1164427"/>
      </dsp:txXfrm>
    </dsp:sp>
    <dsp:sp modelId="{B27229FA-6943-4645-8774-0A0378EE0DAF}">
      <dsp:nvSpPr>
        <dsp:cNvPr id="0" name=""/>
        <dsp:cNvSpPr/>
      </dsp:nvSpPr>
      <dsp:spPr>
        <a:xfrm>
          <a:off x="1498872" y="543251"/>
          <a:ext cx="6782331" cy="4853720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719849" y="134575"/>
          <a:ext cx="4344082" cy="5428523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216015" y="5278623"/>
          <a:ext cx="8261063" cy="626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konvalinka vonná</a:t>
          </a:r>
          <a:endParaRPr lang="cs-CZ" sz="2800" b="1" kern="1200" dirty="0">
            <a:solidFill>
              <a:srgbClr val="FF0000"/>
            </a:solidFill>
          </a:endParaRPr>
        </a:p>
      </dsp:txBody>
      <dsp:txXfrm>
        <a:off x="216015" y="5278623"/>
        <a:ext cx="8261063" cy="626032"/>
      </dsp:txXfrm>
    </dsp:sp>
    <dsp:sp modelId="{B27229FA-6943-4645-8774-0A0378EE0DAF}">
      <dsp:nvSpPr>
        <dsp:cNvPr id="0" name=""/>
        <dsp:cNvSpPr/>
      </dsp:nvSpPr>
      <dsp:spPr>
        <a:xfrm>
          <a:off x="1234974" y="218701"/>
          <a:ext cx="7393280" cy="5290940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952340" y="123647"/>
          <a:ext cx="3858817" cy="518993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776910" y="3948587"/>
          <a:ext cx="7227601" cy="1524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lýkovec jedovatý  </a:t>
          </a:r>
          <a:r>
            <a:rPr lang="cs-CZ" sz="2800" b="1" kern="1200" dirty="0" smtClean="0">
              <a:solidFill>
                <a:schemeClr val="tx1"/>
              </a:solidFill>
            </a:rPr>
            <a:t>- jedovatý keř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776910" y="3948587"/>
        <a:ext cx="7227601" cy="1524020"/>
      </dsp:txXfrm>
    </dsp:sp>
    <dsp:sp modelId="{B27229FA-6943-4645-8774-0A0378EE0DAF}">
      <dsp:nvSpPr>
        <dsp:cNvPr id="0" name=""/>
        <dsp:cNvSpPr/>
      </dsp:nvSpPr>
      <dsp:spPr>
        <a:xfrm>
          <a:off x="1588988" y="350385"/>
          <a:ext cx="6657059" cy="4764070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613908" y="126915"/>
          <a:ext cx="4502688" cy="550698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170545" y="4664644"/>
          <a:ext cx="8361424" cy="1095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náprstník červený</a:t>
          </a:r>
          <a:endParaRPr lang="cs-CZ" sz="2800" b="1" kern="1200" dirty="0">
            <a:solidFill>
              <a:srgbClr val="FF0000"/>
            </a:solidFill>
          </a:endParaRPr>
        </a:p>
      </dsp:txBody>
      <dsp:txXfrm>
        <a:off x="170545" y="4664644"/>
        <a:ext cx="8361424" cy="1095995"/>
      </dsp:txXfrm>
    </dsp:sp>
    <dsp:sp modelId="{B27229FA-6943-4645-8774-0A0378EE0DAF}">
      <dsp:nvSpPr>
        <dsp:cNvPr id="0" name=""/>
        <dsp:cNvSpPr/>
      </dsp:nvSpPr>
      <dsp:spPr>
        <a:xfrm>
          <a:off x="1418551" y="401462"/>
          <a:ext cx="6968283" cy="4986795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803904" y="134575"/>
          <a:ext cx="4175972" cy="5428523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288003" y="4896546"/>
          <a:ext cx="8293782" cy="814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0000"/>
              </a:solidFill>
            </a:rPr>
            <a:t>tis červený </a:t>
          </a:r>
          <a:r>
            <a:rPr lang="cs-CZ" sz="2800" b="1" kern="1200" dirty="0" smtClean="0">
              <a:solidFill>
                <a:schemeClr val="tx1"/>
              </a:solidFill>
            </a:rPr>
            <a:t>– jedovatý jehličnatý strom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288003" y="4896546"/>
        <a:ext cx="8293782" cy="814133"/>
      </dsp:txXfrm>
    </dsp:sp>
    <dsp:sp modelId="{B27229FA-6943-4645-8774-0A0378EE0DAF}">
      <dsp:nvSpPr>
        <dsp:cNvPr id="0" name=""/>
        <dsp:cNvSpPr/>
      </dsp:nvSpPr>
      <dsp:spPr>
        <a:xfrm>
          <a:off x="1234974" y="218701"/>
          <a:ext cx="7393280" cy="5290940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DAF027-B3D7-4A50-ACD9-C62675D702A7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4CF08B-149D-4925-9A3F-7FE456E307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211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4CF08B-149D-4925-9A3F-7FE456E3071D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696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>
    <p:pull/>
    <p:sndAc>
      <p:stSnd>
        <p:snd r:embed="rId1" name="breeze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/>
    <p:sndAc>
      <p:stSnd>
        <p:snd r:embed="rId13" name="breez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>
    <p:pull/>
    <p:sndAc>
      <p:stSnd>
        <p:snd r:embed="rId13" name="breeze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b/Illustration_Datura_stramonium0.jpg" TargetMode="External"/><Relationship Id="rId3" Type="http://schemas.openxmlformats.org/officeDocument/2006/relationships/audio" Target="../media/audio1.wav"/><Relationship Id="rId7" Type="http://schemas.openxmlformats.org/officeDocument/2006/relationships/hyperlink" Target="http://upload.wikimedia.org/wikipedia/commons/8/88/Illustration_Paris_quadrifolia0.jpg" TargetMode="External"/><Relationship Id="rId12" Type="http://schemas.openxmlformats.org/officeDocument/2006/relationships/hyperlink" Target="http://upload.wikimedia.org/wikipedia/commons/c/c7/Illustration_Taxus_baccata0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a/a0/Illustration_Atropa_bella-donna0.jpg" TargetMode="External"/><Relationship Id="rId11" Type="http://schemas.openxmlformats.org/officeDocument/2006/relationships/hyperlink" Target="http://upload.wikimedia.org/wikipedia/commons/a/a8/Digitalis_03.JPG" TargetMode="External"/><Relationship Id="rId5" Type="http://schemas.openxmlformats.org/officeDocument/2006/relationships/hyperlink" Target="http://upload.wikimedia.org/wikipedia/commons/2/23/Galanthus_nivalis.jpg" TargetMode="External"/><Relationship Id="rId10" Type="http://schemas.openxmlformats.org/officeDocument/2006/relationships/hyperlink" Target="http://upload.wikimedia.org/wikipedia/commons/2/28/Illustration_Daphne_mezereum0.jpg" TargetMode="External"/><Relationship Id="rId4" Type="http://schemas.openxmlformats.org/officeDocument/2006/relationships/hyperlink" Target="http://upload.wikimedia.org/wikipedia/commons/c/cb/Illustration_Ranunculus_acris0_clean.jpg" TargetMode="External"/><Relationship Id="rId9" Type="http://schemas.openxmlformats.org/officeDocument/2006/relationships/hyperlink" Target="http://upload.wikimedia.org/wikipedia/commons/8/88/Convallaria_majalis_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6570322"/>
              </p:ext>
            </p:extLst>
          </p:nvPr>
        </p:nvGraphicFramePr>
        <p:xfrm>
          <a:off x="565150" y="444500"/>
          <a:ext cx="7866063" cy="590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6" name="Prezentace" r:id="rId4" imgW="2571035" imgH="1927867" progId="PowerPoint.Show.12">
                  <p:embed/>
                </p:oleObj>
              </mc:Choice>
              <mc:Fallback>
                <p:oleObj name="Prezentace" r:id="rId4" imgW="2571035" imgH="192786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5150" y="444500"/>
                        <a:ext cx="7866063" cy="5902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0635633"/>
      </p:ext>
    </p:extLst>
  </p:cSld>
  <p:clrMapOvr>
    <a:masterClrMapping/>
  </p:clrMapOvr>
  <p:transition>
    <p:pull/>
    <p:sndAc>
      <p:stSnd>
        <p:snd r:embed="rId3" name="breez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0"/>
            <a:ext cx="3600400" cy="62068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08912" cy="594928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600" dirty="0">
                <a:solidFill>
                  <a:schemeClr val="tx1"/>
                </a:solidFill>
              </a:rPr>
              <a:t>	</a:t>
            </a:r>
            <a:r>
              <a:rPr lang="cs-CZ" sz="1600" dirty="0" smtClean="0"/>
              <a:t> </a:t>
            </a:r>
            <a:r>
              <a:rPr lang="cs-CZ" dirty="0" smtClean="0"/>
              <a:t>Materiál </a:t>
            </a:r>
            <a:r>
              <a:rPr lang="cs-CZ" dirty="0"/>
              <a:t>je vhodný ke společné </a:t>
            </a:r>
            <a:r>
              <a:rPr lang="cs-CZ" dirty="0" smtClean="0"/>
              <a:t>práci žáků 2.a 3.třídy jako </a:t>
            </a:r>
            <a:r>
              <a:rPr lang="cs-CZ" b="1" dirty="0" smtClean="0"/>
              <a:t>seznámení s učivem o  jedovatých rostlinách</a:t>
            </a:r>
            <a:r>
              <a:rPr lang="cs-CZ" dirty="0" smtClean="0"/>
              <a:t>. Materiál lze určitě využít i ve </a:t>
            </a:r>
            <a:r>
              <a:rPr lang="cs-CZ" smtClean="0"/>
              <a:t>vyšších třídách.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Materiál také slouží </a:t>
            </a:r>
            <a:r>
              <a:rPr lang="cs-CZ" dirty="0"/>
              <a:t>k procvičení čtení s porozuměním a k rozšíření vědomostí, podporuje rozvoj  čtenářské a informační gramotnosti. </a:t>
            </a:r>
          </a:p>
          <a:p>
            <a:pPr marL="0" indent="0" algn="just">
              <a:buNone/>
            </a:pPr>
            <a:r>
              <a:rPr lang="cs-CZ" dirty="0"/>
              <a:t>	Materiál je inovativní tím, že umožňuje použití na interaktivní tabuli. Žáci se mohou do práce aktivně zapojit. </a:t>
            </a:r>
            <a:r>
              <a:rPr lang="cs-CZ" dirty="0" smtClean="0"/>
              <a:t>Pro zpestření </a:t>
            </a:r>
            <a:r>
              <a:rPr lang="cs-CZ" dirty="0"/>
              <a:t>výuky je materiál obohacen o animované prvky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Materiál </a:t>
            </a:r>
            <a:r>
              <a:rPr lang="cs-CZ" dirty="0"/>
              <a:t>poskytuje rozšiřující informace a souvislosti, není výčtem učiva, je pouze podkladem pro práci učitele. </a:t>
            </a:r>
          </a:p>
          <a:p>
            <a:pPr marL="0" indent="0" algn="just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67355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420888"/>
            <a:ext cx="8640960" cy="1224135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Chodíte rádi na louku?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365104"/>
            <a:ext cx="8784976" cy="1224136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Víte, že některé rostliny jsou jedovaté?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11560" y="548680"/>
            <a:ext cx="1512168" cy="1440160"/>
          </a:xfrm>
          <a:prstGeom prst="smileyFace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470593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916832"/>
            <a:ext cx="8136904" cy="1368152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Jedovaté rostliny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356992"/>
            <a:ext cx="8136904" cy="864096"/>
          </a:xfrm>
        </p:spPr>
        <p:txBody>
          <a:bodyPr>
            <a:normAutofit/>
          </a:bodyPr>
          <a:lstStyle/>
          <a:p>
            <a:pPr algn="ctr"/>
            <a:endParaRPr lang="cs-CZ" sz="4800" b="1" i="0" dirty="0">
              <a:solidFill>
                <a:srgbClr val="FFC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23782"/>
            <a:ext cx="3816424" cy="3085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8317595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028495"/>
              </p:ext>
            </p:extLst>
          </p:nvPr>
        </p:nvGraphicFramePr>
        <p:xfrm>
          <a:off x="179512" y="836712"/>
          <a:ext cx="8856984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3230519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059961"/>
              </p:ext>
            </p:extLst>
          </p:nvPr>
        </p:nvGraphicFramePr>
        <p:xfrm>
          <a:off x="179512" y="836712"/>
          <a:ext cx="8856984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9545634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8179990"/>
              </p:ext>
            </p:extLst>
          </p:nvPr>
        </p:nvGraphicFramePr>
        <p:xfrm>
          <a:off x="179512" y="836712"/>
          <a:ext cx="8856984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6048845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6817747"/>
              </p:ext>
            </p:extLst>
          </p:nvPr>
        </p:nvGraphicFramePr>
        <p:xfrm>
          <a:off x="179512" y="836712"/>
          <a:ext cx="8856984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2234405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0678375"/>
              </p:ext>
            </p:extLst>
          </p:nvPr>
        </p:nvGraphicFramePr>
        <p:xfrm>
          <a:off x="179512" y="836712"/>
          <a:ext cx="8856984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7953359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2563465"/>
              </p:ext>
            </p:extLst>
          </p:nvPr>
        </p:nvGraphicFramePr>
        <p:xfrm>
          <a:off x="179512" y="836712"/>
          <a:ext cx="8856984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6372914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0640928"/>
              </p:ext>
            </p:extLst>
          </p:nvPr>
        </p:nvGraphicFramePr>
        <p:xfrm>
          <a:off x="107504" y="836712"/>
          <a:ext cx="8928992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4197301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502903"/>
              </p:ext>
            </p:extLst>
          </p:nvPr>
        </p:nvGraphicFramePr>
        <p:xfrm>
          <a:off x="179512" y="836712"/>
          <a:ext cx="8856984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6337849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04856" cy="936104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6997764"/>
              </p:ext>
            </p:extLst>
          </p:nvPr>
        </p:nvGraphicFramePr>
        <p:xfrm>
          <a:off x="179512" y="836712"/>
          <a:ext cx="8856984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9141030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44902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08912" cy="48245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5900" dirty="0" smtClean="0">
                <a:solidFill>
                  <a:srgbClr val="C00000"/>
                </a:solidFill>
                <a:ea typeface="+mj-ea"/>
              </a:rPr>
              <a:t>Jedovatých rostlin</a:t>
            </a:r>
            <a:r>
              <a:rPr lang="cs-CZ" sz="5900" dirty="0">
                <a:solidFill>
                  <a:srgbClr val="C00000"/>
                </a:solidFill>
                <a:ea typeface="+mj-ea"/>
              </a:rPr>
              <a:t> </a:t>
            </a:r>
            <a:r>
              <a:rPr lang="cs-CZ" sz="5900" dirty="0" smtClean="0">
                <a:solidFill>
                  <a:srgbClr val="C00000"/>
                </a:solidFill>
                <a:ea typeface="+mj-ea"/>
              </a:rPr>
              <a:t>se nesmíme </a:t>
            </a:r>
            <a:r>
              <a:rPr lang="cs-CZ" sz="5900" dirty="0">
                <a:solidFill>
                  <a:srgbClr val="C00000"/>
                </a:solidFill>
                <a:ea typeface="+mj-ea"/>
              </a:rPr>
              <a:t>dotýkat</a:t>
            </a:r>
            <a:r>
              <a:rPr lang="cs-CZ" sz="5900" dirty="0" smtClean="0">
                <a:solidFill>
                  <a:srgbClr val="C00000"/>
                </a:solidFill>
                <a:ea typeface="+mj-ea"/>
              </a:rPr>
              <a:t>.</a:t>
            </a:r>
          </a:p>
          <a:p>
            <a:pPr marL="0" indent="0">
              <a:buNone/>
            </a:pPr>
            <a:endParaRPr lang="cs-CZ" sz="5900" dirty="0" smtClean="0">
              <a:solidFill>
                <a:srgbClr val="C00000"/>
              </a:solidFill>
              <a:ea typeface="+mj-ea"/>
            </a:endParaRPr>
          </a:p>
          <a:p>
            <a:pPr marL="0" indent="0">
              <a:buNone/>
            </a:pPr>
            <a:endParaRPr lang="cs-CZ" sz="5900" dirty="0">
              <a:solidFill>
                <a:srgbClr val="C00000"/>
              </a:solidFill>
              <a:ea typeface="+mj-ea"/>
            </a:endParaRPr>
          </a:p>
          <a:p>
            <a:pPr marL="0" indent="0">
              <a:buNone/>
            </a:pPr>
            <a:r>
              <a:rPr lang="cs-CZ" sz="5900" dirty="0" smtClean="0">
                <a:solidFill>
                  <a:schemeClr val="tx1"/>
                </a:solidFill>
                <a:ea typeface="+mj-ea"/>
              </a:rPr>
              <a:t>Jedovaté rostliny nesmíme strkat do pusy.</a:t>
            </a:r>
          </a:p>
          <a:p>
            <a:pPr marL="0" indent="0">
              <a:buNone/>
            </a:pPr>
            <a:endParaRPr lang="cs-CZ" sz="5900" dirty="0" smtClean="0">
              <a:solidFill>
                <a:schemeClr val="tx1"/>
              </a:solidFill>
              <a:ea typeface="+mj-ea"/>
            </a:endParaRPr>
          </a:p>
          <a:p>
            <a:pPr marL="0" indent="0">
              <a:buNone/>
            </a:pPr>
            <a:endParaRPr lang="cs-CZ" sz="5900" dirty="0">
              <a:solidFill>
                <a:srgbClr val="C00000"/>
              </a:solidFill>
              <a:ea typeface="+mj-ea"/>
            </a:endParaRPr>
          </a:p>
          <a:p>
            <a:pPr marL="0" indent="0">
              <a:buNone/>
            </a:pPr>
            <a:r>
              <a:rPr lang="cs-CZ" sz="5900" dirty="0" smtClean="0">
                <a:solidFill>
                  <a:srgbClr val="002060"/>
                </a:solidFill>
                <a:ea typeface="+mj-ea"/>
              </a:rPr>
              <a:t>Nesmíme ochutnávat plody, které neznáme.</a:t>
            </a:r>
          </a:p>
          <a:p>
            <a:pPr marL="0" indent="0">
              <a:buNone/>
            </a:pPr>
            <a:r>
              <a:rPr lang="cs-CZ" sz="5900" dirty="0">
                <a:solidFill>
                  <a:srgbClr val="C00000"/>
                </a:solidFill>
                <a:ea typeface="+mj-ea"/>
              </a:rPr>
              <a:t/>
            </a:r>
            <a:br>
              <a:rPr lang="cs-CZ" sz="5900" dirty="0">
                <a:solidFill>
                  <a:srgbClr val="C00000"/>
                </a:solidFill>
                <a:ea typeface="+mj-ea"/>
              </a:rPr>
            </a:br>
            <a:r>
              <a:rPr lang="cs-CZ" sz="5900" dirty="0">
                <a:solidFill>
                  <a:srgbClr val="C00000"/>
                </a:solidFill>
                <a:ea typeface="+mj-ea"/>
              </a:rPr>
              <a:t/>
            </a:r>
            <a:br>
              <a:rPr lang="cs-CZ" sz="5900" dirty="0">
                <a:solidFill>
                  <a:srgbClr val="C00000"/>
                </a:solidFill>
                <a:ea typeface="+mj-ea"/>
              </a:rPr>
            </a:br>
            <a:r>
              <a:rPr lang="cs-CZ" sz="5900" dirty="0" smtClean="0">
                <a:solidFill>
                  <a:srgbClr val="FF0000"/>
                </a:solidFill>
                <a:ea typeface="+mj-ea"/>
              </a:rPr>
              <a:t>Po příchodu domů si musíme umýt ruce.</a:t>
            </a:r>
            <a:r>
              <a:rPr lang="cs-CZ" sz="2800" dirty="0">
                <a:solidFill>
                  <a:prstClr val="black"/>
                </a:solidFill>
                <a:ea typeface="+mj-ea"/>
              </a:rPr>
              <a:t/>
            </a:r>
            <a:br>
              <a:rPr lang="cs-CZ" sz="2800" dirty="0">
                <a:solidFill>
                  <a:prstClr val="black"/>
                </a:solidFill>
                <a:ea typeface="+mj-ea"/>
              </a:rPr>
            </a:br>
            <a:r>
              <a:rPr lang="cs-CZ" sz="2800" dirty="0">
                <a:solidFill>
                  <a:prstClr val="black"/>
                </a:solidFill>
                <a:ea typeface="+mj-ea"/>
              </a:rPr>
              <a:t/>
            </a:r>
            <a:br>
              <a:rPr lang="cs-CZ" sz="2800" dirty="0">
                <a:solidFill>
                  <a:prstClr val="black"/>
                </a:solidFill>
                <a:ea typeface="+mj-ea"/>
              </a:rPr>
            </a:b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811858"/>
      </p:ext>
    </p:extLst>
  </p:cSld>
  <p:clrMapOvr>
    <a:masterClrMapping/>
  </p:clrMapOvr>
  <p:transition>
    <p:pull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5400600" cy="72008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Seznam použitých materiálů: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676456" cy="6048672"/>
          </a:xfrm>
        </p:spPr>
        <p:txBody>
          <a:bodyPr/>
          <a:lstStyle/>
          <a:p>
            <a:pPr marL="0" indent="0">
              <a:buNone/>
            </a:pPr>
            <a:endParaRPr lang="cs-CZ" sz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Já a můj svět: prvouka pro 3. ročník</a:t>
            </a:r>
            <a:r>
              <a:rPr lang="cs-CZ" sz="1200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1. vyd. Brno: Nová škola, 2008, 2 sv. Duhová řada. ISBN 978-80-7289-097-2. </a:t>
            </a:r>
          </a:p>
          <a:p>
            <a:pPr marL="0" lvl="0" indent="0" fontAlgn="auto">
              <a:spcAft>
                <a:spcPts val="0"/>
              </a:spcAft>
              <a:buNone/>
            </a:pPr>
            <a:r>
              <a:rPr lang="cs-CZ" sz="1200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200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1. vyd. Brno: Nová škola, 2008, 2 sv. Duhová řada. ISBN 80-728-9090-5.</a:t>
            </a:r>
          </a:p>
          <a:p>
            <a:pPr marL="0" lvl="0" indent="0" fontAlgn="auto">
              <a:spcAft>
                <a:spcPts val="0"/>
              </a:spcAft>
              <a:buNone/>
            </a:pP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Metodický průvodce učebnicí prvouka 3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Brno, nám. SNP 9: Nová škola, 2007, ISBN 80-7289-065-4.</a:t>
            </a:r>
          </a:p>
          <a:p>
            <a:pPr marL="0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VOLNÉ DÍLO. </a:t>
            </a:r>
            <a:r>
              <a:rPr lang="cs-CZ" sz="1200" i="1" kern="12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kern="12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[online]. [cit. 4.4.2013]. Dostupný na WWW: </a:t>
            </a:r>
            <a:r>
              <a:rPr lang="cs-CZ" sz="1200" kern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4"/>
              </a:rPr>
              <a:t>http://upload.wikimedia.org/wikipedia/commons/c/cb/Illustration_Ranunculus_acris0_clean.jpg</a:t>
            </a:r>
            <a:endParaRPr lang="cs-CZ" sz="1200" kern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PALOCH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David. </a:t>
            </a:r>
            <a:r>
              <a:rPr lang="cs-CZ" sz="12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[online]. [cit. 4.4.2013]. Dostupný na WWW: 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5"/>
              </a:rPr>
              <a:t>upload.wikimedia.org/wikipedia/commons/2/23/Galanthus_nivalis.jpg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VOLNÉ DÍLO. </a:t>
            </a:r>
            <a:r>
              <a:rPr lang="cs-CZ" sz="12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[online]. [cit. 4.4.2013]. Dostupný na WWW: 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6"/>
              </a:rPr>
              <a:t>upload.wikimedia.org/wikipedia/commons/a/a0/Illustration_Atropa_bella-donna0.jpg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VOLNÉ DÍLO. </a:t>
            </a:r>
            <a:r>
              <a:rPr lang="cs-CZ" sz="12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[online]. [cit. 4.4.2013]. Dostupný na WWW: 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7"/>
              </a:rPr>
              <a:t>upload.wikimedia.org/wikipedia/commons/8/88/Illustration_Paris_quadrifolia0.jpg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VOLNÉ DÍLO.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[online]. [cit. 8.5.2013]. Dostupný na WWW: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upload.wikimedia.org/wikipedia/commons/6/6b/Illustration_Datura_stramonium0.jpg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JASIUTOWICZ, Krzysztof P..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[online]. [cit. 8.5.2013]. Dostupný na WWW: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9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9"/>
              </a:rPr>
              <a:t>upload.wikimedia.org/wikipedia/commons/8/88/Convallaria_majalis_l.jpg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VOLNÉ DÍLO.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[online]. [cit. 8.5.2013]. Dostupný na WWW: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10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0"/>
              </a:rPr>
              <a:t>upload.wikimedia.org/wikipedia/commons/2/28/Illustration_Daphne_mezereum0.jpg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VOLNÉ DÍLO.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[online]. [cit. 8.5.2013]. Dostupný na WWW: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11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1"/>
              </a:rPr>
              <a:t>upload.wikimedia.org/wikipedia/commons/a/a8/Digitalis_03.JPG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VOLNÉ DÍLO.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[online]. [cit. 8.5.2013]. Dostupný na WWW: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12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2"/>
              </a:rPr>
              <a:t>upload.wikimedia.org/wikipedia/commons/c/c7/Illustration_Taxus_baccata0.jpg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7496318"/>
      </p:ext>
    </p:extLst>
  </p:cSld>
  <p:clrMapOvr>
    <a:masterClrMapping/>
  </p:clrMapOvr>
  <p:transition>
    <p:pull/>
    <p:sndAc>
      <p:stSnd>
        <p:snd r:embed="rId3" name="breeze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8182</TotalTime>
  <Words>348</Words>
  <Application>Microsoft Office PowerPoint</Application>
  <PresentationFormat>Předvádění na obrazovce (4:3)</PresentationFormat>
  <Paragraphs>52</Paragraphs>
  <Slides>15</Slides>
  <Notes>1</Notes>
  <HiddenSlides>3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Motiv sady Office</vt:lpstr>
      <vt:lpstr>Austin</vt:lpstr>
      <vt:lpstr>Microsoft PowerPoint Presentation</vt:lpstr>
      <vt:lpstr>Prezentace aplikace PowerPoint</vt:lpstr>
      <vt:lpstr>Anotace</vt:lpstr>
      <vt:lpstr>Chodíte rádi na louku?</vt:lpstr>
      <vt:lpstr>Jedovaté rostliny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 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265</cp:revision>
  <dcterms:created xsi:type="dcterms:W3CDTF">2013-01-18T15:24:45Z</dcterms:created>
  <dcterms:modified xsi:type="dcterms:W3CDTF">2013-06-09T20:30:43Z</dcterms:modified>
</cp:coreProperties>
</file>