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61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B14AF9E-1402-49B3-8ED2-9153731940BE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7DF3B6F-4247-4F11-9BAF-7520257FE3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836712"/>
            <a:ext cx="6477000" cy="1828800"/>
          </a:xfrm>
        </p:spPr>
        <p:txBody>
          <a:bodyPr>
            <a:noAutofit/>
          </a:bodyPr>
          <a:lstStyle/>
          <a:p>
            <a:r>
              <a:rPr lang="cs-CZ" sz="2000" dirty="0">
                <a:effectLst>
                  <a:reflection blurRad="6350" stA="55000" endA="300" endPos="45500" dir="5400000" sy="-100000" algn="bl"/>
                </a:effectLst>
              </a:rPr>
              <a:t>Název školy: ZŠ a MŠ Zvole, okr. Praha-západ</a:t>
            </a:r>
            <a:br>
              <a:rPr lang="cs-CZ" sz="20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000" dirty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20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000" dirty="0">
                <a:effectLst>
                  <a:reflection blurRad="6350" stA="55000" endA="300" endPos="45500" dir="5400000" sy="-100000" algn="bl"/>
                </a:effectLst>
              </a:rPr>
              <a:t>Autor: Mgr. Lucie Strejcová</a:t>
            </a:r>
            <a:br>
              <a:rPr lang="cs-CZ" sz="20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000" dirty="0">
                <a:effectLst>
                  <a:reflection blurRad="6350" stA="55000" endA="300" endPos="45500" dir="5400000" sy="-100000" algn="bl"/>
                </a:effectLst>
              </a:rPr>
              <a:t/>
            </a:r>
            <a:br>
              <a:rPr lang="cs-CZ" sz="2000" dirty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000" dirty="0">
                <a:effectLst>
                  <a:reflection blurRad="6350" stA="55000" endA="300" endPos="45500" dir="5400000" sy="-100000" algn="bl"/>
                </a:effectLst>
              </a:rPr>
              <a:t>Název</a:t>
            </a:r>
            <a:r>
              <a:rPr lang="cs-CZ" sz="2000">
                <a:effectLst>
                  <a:reflection blurRad="6350" stA="55000" endA="300" endPos="45500" dir="5400000" sy="-100000" algn="bl"/>
                </a:effectLst>
              </a:rPr>
              <a:t>: </a:t>
            </a:r>
            <a:r>
              <a:rPr lang="cs-CZ" sz="2000" smtClean="0">
                <a:effectLst>
                  <a:reflection blurRad="6350" stA="55000" endA="300" endPos="45500" dir="5400000" sy="-100000" algn="bl"/>
                </a:effectLst>
              </a:rPr>
              <a:t>VY_32_INOVACE_09 3Š </a:t>
            </a:r>
            <a:r>
              <a:rPr lang="cs-CZ" sz="2000" smtClean="0">
                <a:effectLst>
                  <a:reflection blurRad="6350" stA="55000" endA="300" endPos="45500" dir="5400000" sy="-100000" algn="bl"/>
                </a:effectLst>
              </a:rPr>
              <a:t>notové hádanky</a:t>
            </a:r>
            <a:br>
              <a:rPr lang="cs-CZ" sz="2000" smtClean="0">
                <a:effectLst>
                  <a:reflection blurRad="6350" stA="55000" endA="300" endPos="45500" dir="5400000" sy="-100000" algn="bl"/>
                </a:effectLst>
              </a:rPr>
            </a:br>
            <a:r>
              <a:rPr lang="cs-CZ" sz="2000" smtClean="0">
                <a:effectLst>
                  <a:reflection blurRad="6350" stA="55000" endA="300" endPos="45500" dir="5400000" sy="-100000" algn="bl"/>
                </a:effectLst>
              </a:rPr>
              <a:t>Téma</a:t>
            </a:r>
            <a:r>
              <a:rPr lang="cs-CZ" sz="2000" dirty="0">
                <a:effectLst>
                  <a:reflection blurRad="6350" stA="55000" endA="300" endPos="45500" dir="5400000" sy="-100000" algn="bl"/>
                </a:effectLst>
              </a:rPr>
              <a:t>: Umění a kultura –</a:t>
            </a:r>
            <a:r>
              <a:rPr lang="cs-CZ" sz="2000" dirty="0" err="1">
                <a:effectLst>
                  <a:reflection blurRad="6350" stA="55000" endA="300" endPos="45500" dir="5400000" sy="-100000" algn="bl"/>
                </a:effectLst>
              </a:rPr>
              <a:t>Hv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effectLst>
                  <a:reflection blurRad="6350" stA="55000" endA="300" endPos="45500" dir="5400000" sy="-100000" algn="bl"/>
                </a:effectLst>
              </a:rPr>
              <a:t>Číslo projektu: CZ.1.07/1.4.00/21.03</a:t>
            </a:r>
            <a:endParaRPr lang="cs-CZ" sz="2000" dirty="0"/>
          </a:p>
        </p:txBody>
      </p:sp>
      <p:pic>
        <p:nvPicPr>
          <p:cNvPr id="4" name="Picture 2" descr="C:\Users\prez3\Desktop\loga_patic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77072"/>
            <a:ext cx="5143906" cy="122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2915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326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Přiřaď k notě její název a vylušti hádanku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792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179512" y="1772816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79512" y="1912450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79512" y="2060848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79512" y="2204864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79512" y="2348880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79512" y="2996952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79512" y="3140968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179512" y="3284984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79512" y="3429000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79512" y="3573016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79512" y="4149080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79512" y="4305119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79512" y="4437112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79512" y="4581128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79512" y="4581128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79512" y="4725144"/>
            <a:ext cx="87849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79512" y="4046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90756" y="4046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63960" y="4046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979984" y="4046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20400" y="4046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436424" y="4166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1677600" y="41913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2189123" y="43175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1947075" y="40589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2719248" y="43527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2439600" y="43175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2960424" y="43527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3179392" y="43527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3611440" y="43527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395416" y="42451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4043488" y="4402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39" name="TextovéPole 38"/>
          <p:cNvSpPr txBox="1"/>
          <p:nvPr/>
        </p:nvSpPr>
        <p:spPr>
          <a:xfrm>
            <a:off x="3827464" y="4402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5160865" y="47632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512793" y="4402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697104" y="44165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944841" y="4402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203771" y="45856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</a:p>
        </p:txBody>
      </p:sp>
      <p:sp>
        <p:nvSpPr>
          <p:cNvPr id="45" name="TextovéPole 44"/>
          <p:cNvSpPr txBox="1"/>
          <p:nvPr/>
        </p:nvSpPr>
        <p:spPr>
          <a:xfrm>
            <a:off x="6987747" y="44824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</a:p>
        </p:txBody>
      </p:sp>
      <p:sp>
        <p:nvSpPr>
          <p:cNvPr id="46" name="TextovéPole 45"/>
          <p:cNvSpPr txBox="1"/>
          <p:nvPr/>
        </p:nvSpPr>
        <p:spPr>
          <a:xfrm>
            <a:off x="5592913" y="44165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</a:p>
        </p:txBody>
      </p:sp>
      <p:sp>
        <p:nvSpPr>
          <p:cNvPr id="47" name="TextovéPole 46"/>
          <p:cNvSpPr txBox="1"/>
          <p:nvPr/>
        </p:nvSpPr>
        <p:spPr>
          <a:xfrm>
            <a:off x="5808937" y="43175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</a:p>
        </p:txBody>
      </p:sp>
      <p:sp>
        <p:nvSpPr>
          <p:cNvPr id="48" name="TextovéPole 47"/>
          <p:cNvSpPr txBox="1"/>
          <p:nvPr/>
        </p:nvSpPr>
        <p:spPr>
          <a:xfrm>
            <a:off x="5997337" y="46335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6240985" y="46335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</a:p>
        </p:txBody>
      </p:sp>
      <p:sp>
        <p:nvSpPr>
          <p:cNvPr id="50" name="TextovéPole 49"/>
          <p:cNvSpPr txBox="1"/>
          <p:nvPr/>
        </p:nvSpPr>
        <p:spPr>
          <a:xfrm>
            <a:off x="6532442" y="44824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797112" y="44165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554261" y="46002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6771723" y="46335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5376889" y="46335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2007552" y="827899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2287200" y="84565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2520215" y="84565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2820198" y="8293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100784" y="8293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364167" y="845657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611440" y="84483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3788251" y="8441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64" name="Ovál 63"/>
          <p:cNvSpPr/>
          <p:nvPr/>
        </p:nvSpPr>
        <p:spPr>
          <a:xfrm>
            <a:off x="4319914" y="3146202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1366356" y="2263755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1738002" y="2344206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vál 66"/>
          <p:cNvSpPr/>
          <p:nvPr/>
        </p:nvSpPr>
        <p:spPr>
          <a:xfrm>
            <a:off x="2111293" y="2079808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2935272" y="1988840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3395416" y="2054810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3763844" y="2357264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4475536" y="2060848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4973530" y="1992681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5497378" y="2060848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6528736" y="2282106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7048149" y="2366267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7419795" y="2051005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955596" y="3212976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vál 77"/>
          <p:cNvSpPr/>
          <p:nvPr/>
        </p:nvSpPr>
        <p:spPr>
          <a:xfrm>
            <a:off x="1521978" y="3284984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vál 78"/>
          <p:cNvSpPr/>
          <p:nvPr/>
        </p:nvSpPr>
        <p:spPr>
          <a:xfrm>
            <a:off x="2033501" y="3218210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vál 79"/>
          <p:cNvSpPr/>
          <p:nvPr/>
        </p:nvSpPr>
        <p:spPr>
          <a:xfrm>
            <a:off x="2580617" y="3290218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vál 80"/>
          <p:cNvSpPr/>
          <p:nvPr/>
        </p:nvSpPr>
        <p:spPr>
          <a:xfrm>
            <a:off x="3788251" y="3290218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vál 81"/>
          <p:cNvSpPr/>
          <p:nvPr/>
        </p:nvSpPr>
        <p:spPr>
          <a:xfrm>
            <a:off x="4757506" y="3221950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vál 82"/>
          <p:cNvSpPr/>
          <p:nvPr/>
        </p:nvSpPr>
        <p:spPr>
          <a:xfrm>
            <a:off x="5943074" y="3434234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vál 83"/>
          <p:cNvSpPr/>
          <p:nvPr/>
        </p:nvSpPr>
        <p:spPr>
          <a:xfrm>
            <a:off x="6497624" y="3290218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vál 84"/>
          <p:cNvSpPr/>
          <p:nvPr/>
        </p:nvSpPr>
        <p:spPr>
          <a:xfrm>
            <a:off x="6987432" y="3140968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vál 85"/>
          <p:cNvSpPr/>
          <p:nvPr/>
        </p:nvSpPr>
        <p:spPr>
          <a:xfrm>
            <a:off x="7398639" y="3221950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vál 86"/>
          <p:cNvSpPr/>
          <p:nvPr/>
        </p:nvSpPr>
        <p:spPr>
          <a:xfrm>
            <a:off x="8013136" y="3284955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vál 87"/>
          <p:cNvSpPr/>
          <p:nvPr/>
        </p:nvSpPr>
        <p:spPr>
          <a:xfrm>
            <a:off x="1087580" y="4313635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vál 88"/>
          <p:cNvSpPr/>
          <p:nvPr/>
        </p:nvSpPr>
        <p:spPr>
          <a:xfrm>
            <a:off x="1496826" y="4365104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vál 89"/>
          <p:cNvSpPr/>
          <p:nvPr/>
        </p:nvSpPr>
        <p:spPr>
          <a:xfrm>
            <a:off x="1954026" y="4869160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2353332" y="4653136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3452600" y="4370338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3919485" y="4442346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4319914" y="4576454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5005243" y="4744026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5497378" y="4653136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5828240" y="4305119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6269255" y="4358280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7143054" y="4657436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7485868" y="4302070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7857514" y="4358280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8324380" y="4437083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952692" y="2366267"/>
            <a:ext cx="311244" cy="144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5" name="Přímá spojnice 104"/>
          <p:cNvCxnSpPr/>
          <p:nvPr/>
        </p:nvCxnSpPr>
        <p:spPr>
          <a:xfrm>
            <a:off x="2621171" y="1772816"/>
            <a:ext cx="0" cy="5844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4319914" y="1772816"/>
            <a:ext cx="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6139484" y="1772816"/>
            <a:ext cx="0" cy="63495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1266840" y="1992681"/>
            <a:ext cx="16958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 flipH="1">
            <a:off x="1436424" y="1988840"/>
            <a:ext cx="216024" cy="1341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8168758" y="1772816"/>
            <a:ext cx="0" cy="59345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>
            <a:off x="3316808" y="2996952"/>
            <a:ext cx="0" cy="5812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>
            <a:off x="5376889" y="2996952"/>
            <a:ext cx="0" cy="5812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>
            <a:off x="8635624" y="2996952"/>
            <a:ext cx="0" cy="58129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>
            <a:off x="3090894" y="4149080"/>
            <a:ext cx="0" cy="5803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>
            <a:off x="4786780" y="4149080"/>
            <a:ext cx="0" cy="5713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6808868" y="4149080"/>
            <a:ext cx="0" cy="5803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>
            <a:off x="8964488" y="4149080"/>
            <a:ext cx="0" cy="5713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1738002" y="4941168"/>
            <a:ext cx="68453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864" y="1546838"/>
            <a:ext cx="727364" cy="1073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440" y="2779244"/>
            <a:ext cx="727364" cy="1073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20788"/>
            <a:ext cx="727364" cy="1073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0224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46</TotalTime>
  <Words>60</Words>
  <Application>Microsoft Office PowerPoint</Application>
  <PresentationFormat>Předvádění na obrazovce (4:3)</PresentationFormat>
  <Paragraphs>43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Medián</vt:lpstr>
      <vt:lpstr>Název školy: ZŠ a MŠ Zvole, okr. Praha-západ  Autor: Mgr. Lucie Strejcová  Název: VY_32_INOVACE_09 3Š notové hádanky Téma: Umění a kultura –Hv Číslo projektu: CZ.1.07/1.4.00/21.03</vt:lpstr>
      <vt:lpstr>Anotace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a MŠ Zvole, okr. Praha-západ  Autor: Mgr. Lucie Strejcová  Název: VY_32_INOVACE_0 3Š notové hádanky Téma: Umění a kultura –Hv Číslo projektu: CZ.1.07/1.4.00/21.03</dc:title>
  <dc:creator>prez3</dc:creator>
  <cp:lastModifiedBy>Reditelna</cp:lastModifiedBy>
  <cp:revision>11</cp:revision>
  <dcterms:created xsi:type="dcterms:W3CDTF">2011-10-04T16:35:57Z</dcterms:created>
  <dcterms:modified xsi:type="dcterms:W3CDTF">2012-01-23T17:16:55Z</dcterms:modified>
</cp:coreProperties>
</file>