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pptx" ContentType="application/vnd.openxmlformats-officedocument.presentationml.presentation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840" r:id="rId2"/>
  </p:sldMasterIdLst>
  <p:sldIdLst>
    <p:sldId id="311" r:id="rId3"/>
    <p:sldId id="257" r:id="rId4"/>
    <p:sldId id="308" r:id="rId5"/>
    <p:sldId id="259" r:id="rId6"/>
    <p:sldId id="324" r:id="rId7"/>
    <p:sldId id="351" r:id="rId8"/>
    <p:sldId id="352" r:id="rId9"/>
    <p:sldId id="357" r:id="rId10"/>
    <p:sldId id="358" r:id="rId11"/>
    <p:sldId id="359" r:id="rId12"/>
    <p:sldId id="360" r:id="rId13"/>
    <p:sldId id="361" r:id="rId14"/>
    <p:sldId id="34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86" y="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5DCFC39-E5FE-46E7-B668-F5310DCB5794}" type="doc">
      <dgm:prSet loTypeId="urn:microsoft.com/office/officeart/2011/layout/Picture Frame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73FE97C6-30B3-4E86-A309-E073D3E61EAC}">
      <dgm:prSet phldrT="[Text]" custT="1"/>
      <dgm:spPr/>
      <dgm:t>
        <a:bodyPr/>
        <a:lstStyle/>
        <a:p>
          <a:endParaRPr lang="cs-CZ" sz="2800" dirty="0">
            <a:solidFill>
              <a:schemeClr val="bg1"/>
            </a:solidFill>
          </a:endParaRPr>
        </a:p>
      </dgm:t>
    </dgm:pt>
    <dgm:pt modelId="{90A320F4-8D52-4D4F-A293-160AD02F7953}" type="parTrans" cxnId="{DE4D51B0-6B23-4B93-9030-72067E7C180D}">
      <dgm:prSet/>
      <dgm:spPr/>
      <dgm:t>
        <a:bodyPr/>
        <a:lstStyle/>
        <a:p>
          <a:endParaRPr lang="cs-CZ"/>
        </a:p>
      </dgm:t>
    </dgm:pt>
    <dgm:pt modelId="{C94E8220-4884-42FF-AA5F-0FE3359FE6F8}" type="sibTrans" cxnId="{DE4D51B0-6B23-4B93-9030-72067E7C180D}">
      <dgm:prSet/>
      <dgm:spPr/>
      <dgm:t>
        <a:bodyPr/>
        <a:lstStyle/>
        <a:p>
          <a:endParaRPr lang="cs-CZ"/>
        </a:p>
      </dgm:t>
    </dgm:pt>
    <dgm:pt modelId="{D8281FD6-64BE-4C64-B31B-09D77A92F2E0}" type="pres">
      <dgm:prSet presAssocID="{85DCFC39-E5FE-46E7-B668-F5310DCB5794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cs-CZ"/>
        </a:p>
      </dgm:t>
    </dgm:pt>
    <dgm:pt modelId="{F35343CC-4A55-4164-A0B8-5D453632BB18}" type="pres">
      <dgm:prSet presAssocID="{73FE97C6-30B3-4E86-A309-E073D3E61EAC}" presName="composite" presStyleCnt="0"/>
      <dgm:spPr/>
    </dgm:pt>
    <dgm:pt modelId="{DE0EBC1C-8375-4F83-888D-35EE16C592A3}" type="pres">
      <dgm:prSet presAssocID="{73FE97C6-30B3-4E86-A309-E073D3E61EAC}" presName="ParentText" presStyleLbl="revTx" presStyleIdx="0" presStyleCnt="1" custScaleX="151024" custScaleY="100691" custLinFactY="86938" custLinFactNeighborX="-1395" custLinFactNeighborY="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27229FA-6943-4645-8774-0A0378EE0DAF}" type="pres">
      <dgm:prSet presAssocID="{73FE97C6-30B3-4E86-A309-E073D3E61EAC}" presName="Accent1" presStyleLbl="parChTrans1D1" presStyleIdx="0" presStyleCnt="1" custScaleX="125644" custScaleY="139951" custLinFactNeighborX="8464" custLinFactNeighborY="-10419"/>
      <dgm:spPr/>
    </dgm:pt>
    <dgm:pt modelId="{757A22C7-F349-4B48-8DAF-18D1E87B00CE}" type="pres">
      <dgm:prSet presAssocID="{73FE97C6-30B3-4E86-A309-E073D3E61EAC}" presName="Image" presStyleLbl="alignImgPlace1" presStyleIdx="0" presStyleCnt="1" custScaleX="78708" custScaleY="149401" custLinFactNeighborX="0" custLinFactNeighborY="367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cs-CZ"/>
        </a:p>
      </dgm:t>
    </dgm:pt>
  </dgm:ptLst>
  <dgm:cxnLst>
    <dgm:cxn modelId="{4BB369DA-A77C-4907-969B-8890C3DCCF05}" type="presOf" srcId="{85DCFC39-E5FE-46E7-B668-F5310DCB5794}" destId="{D8281FD6-64BE-4C64-B31B-09D77A92F2E0}" srcOrd="0" destOrd="0" presId="urn:microsoft.com/office/officeart/2011/layout/Picture Frame"/>
    <dgm:cxn modelId="{DE4D51B0-6B23-4B93-9030-72067E7C180D}" srcId="{85DCFC39-E5FE-46E7-B668-F5310DCB5794}" destId="{73FE97C6-30B3-4E86-A309-E073D3E61EAC}" srcOrd="0" destOrd="0" parTransId="{90A320F4-8D52-4D4F-A293-160AD02F7953}" sibTransId="{C94E8220-4884-42FF-AA5F-0FE3359FE6F8}"/>
    <dgm:cxn modelId="{A1ED61E9-5E18-4559-9CEC-EBBA3743AC7B}" type="presOf" srcId="{73FE97C6-30B3-4E86-A309-E073D3E61EAC}" destId="{DE0EBC1C-8375-4F83-888D-35EE16C592A3}" srcOrd="0" destOrd="0" presId="urn:microsoft.com/office/officeart/2011/layout/Picture Frame"/>
    <dgm:cxn modelId="{73D5ECF4-B017-4587-84C2-58E7145492AB}" type="presParOf" srcId="{D8281FD6-64BE-4C64-B31B-09D77A92F2E0}" destId="{F35343CC-4A55-4164-A0B8-5D453632BB18}" srcOrd="0" destOrd="0" presId="urn:microsoft.com/office/officeart/2011/layout/Picture Frame"/>
    <dgm:cxn modelId="{A10087EE-453C-4470-9507-5ABB7AE092BA}" type="presParOf" srcId="{F35343CC-4A55-4164-A0B8-5D453632BB18}" destId="{DE0EBC1C-8375-4F83-888D-35EE16C592A3}" srcOrd="0" destOrd="0" presId="urn:microsoft.com/office/officeart/2011/layout/Picture Frame"/>
    <dgm:cxn modelId="{B2B8436D-8226-4961-BE92-56DD43FB01C2}" type="presParOf" srcId="{F35343CC-4A55-4164-A0B8-5D453632BB18}" destId="{B27229FA-6943-4645-8774-0A0378EE0DAF}" srcOrd="1" destOrd="0" presId="urn:microsoft.com/office/officeart/2011/layout/Picture Frame"/>
    <dgm:cxn modelId="{143C9149-D120-4300-9C82-D27E43A3FD47}" type="presParOf" srcId="{F35343CC-4A55-4164-A0B8-5D453632BB18}" destId="{757A22C7-F349-4B48-8DAF-18D1E87B00CE}" srcOrd="2" destOrd="0" presId="urn:microsoft.com/office/officeart/2011/layout/Picture Fram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5DCFC39-E5FE-46E7-B668-F5310DCB5794}" type="doc">
      <dgm:prSet loTypeId="urn:microsoft.com/office/officeart/2011/layout/Picture Frame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73FE97C6-30B3-4E86-A309-E073D3E61EAC}">
      <dgm:prSet phldrT="[Text]" custT="1"/>
      <dgm:spPr/>
      <dgm:t>
        <a:bodyPr/>
        <a:lstStyle/>
        <a:p>
          <a:endParaRPr lang="cs-CZ" sz="2800" dirty="0">
            <a:solidFill>
              <a:schemeClr val="bg1"/>
            </a:solidFill>
          </a:endParaRPr>
        </a:p>
      </dgm:t>
    </dgm:pt>
    <dgm:pt modelId="{90A320F4-8D52-4D4F-A293-160AD02F7953}" type="parTrans" cxnId="{DE4D51B0-6B23-4B93-9030-72067E7C180D}">
      <dgm:prSet/>
      <dgm:spPr/>
      <dgm:t>
        <a:bodyPr/>
        <a:lstStyle/>
        <a:p>
          <a:endParaRPr lang="cs-CZ"/>
        </a:p>
      </dgm:t>
    </dgm:pt>
    <dgm:pt modelId="{C94E8220-4884-42FF-AA5F-0FE3359FE6F8}" type="sibTrans" cxnId="{DE4D51B0-6B23-4B93-9030-72067E7C180D}">
      <dgm:prSet/>
      <dgm:spPr/>
      <dgm:t>
        <a:bodyPr/>
        <a:lstStyle/>
        <a:p>
          <a:endParaRPr lang="cs-CZ"/>
        </a:p>
      </dgm:t>
    </dgm:pt>
    <dgm:pt modelId="{D8281FD6-64BE-4C64-B31B-09D77A92F2E0}" type="pres">
      <dgm:prSet presAssocID="{85DCFC39-E5FE-46E7-B668-F5310DCB5794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cs-CZ"/>
        </a:p>
      </dgm:t>
    </dgm:pt>
    <dgm:pt modelId="{F35343CC-4A55-4164-A0B8-5D453632BB18}" type="pres">
      <dgm:prSet presAssocID="{73FE97C6-30B3-4E86-A309-E073D3E61EAC}" presName="composite" presStyleCnt="0"/>
      <dgm:spPr/>
    </dgm:pt>
    <dgm:pt modelId="{DE0EBC1C-8375-4F83-888D-35EE16C592A3}" type="pres">
      <dgm:prSet presAssocID="{73FE97C6-30B3-4E86-A309-E073D3E61EAC}" presName="ParentText" presStyleLbl="revTx" presStyleIdx="0" presStyleCnt="1" custScaleX="151024" custScaleY="100691" custLinFactY="86938" custLinFactNeighborX="-1395" custLinFactNeighborY="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27229FA-6943-4645-8774-0A0378EE0DAF}" type="pres">
      <dgm:prSet presAssocID="{73FE97C6-30B3-4E86-A309-E073D3E61EAC}" presName="Accent1" presStyleLbl="parChTrans1D1" presStyleIdx="0" presStyleCnt="1" custScaleX="125644" custScaleY="139951" custLinFactNeighborX="8464" custLinFactNeighborY="-10419"/>
      <dgm:spPr/>
    </dgm:pt>
    <dgm:pt modelId="{757A22C7-F349-4B48-8DAF-18D1E87B00CE}" type="pres">
      <dgm:prSet presAssocID="{73FE97C6-30B3-4E86-A309-E073D3E61EAC}" presName="Image" presStyleLbl="alignImgPlace1" presStyleIdx="0" presStyleCnt="1" custScaleX="118910" custScaleY="141650" custLinFactNeighborX="0" custLinFactNeighborY="367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cs-CZ"/>
        </a:p>
      </dgm:t>
    </dgm:pt>
  </dgm:ptLst>
  <dgm:cxnLst>
    <dgm:cxn modelId="{DE4D51B0-6B23-4B93-9030-72067E7C180D}" srcId="{85DCFC39-E5FE-46E7-B668-F5310DCB5794}" destId="{73FE97C6-30B3-4E86-A309-E073D3E61EAC}" srcOrd="0" destOrd="0" parTransId="{90A320F4-8D52-4D4F-A293-160AD02F7953}" sibTransId="{C94E8220-4884-42FF-AA5F-0FE3359FE6F8}"/>
    <dgm:cxn modelId="{0BBA9855-313F-41D8-B78F-CC06840668FA}" type="presOf" srcId="{85DCFC39-E5FE-46E7-B668-F5310DCB5794}" destId="{D8281FD6-64BE-4C64-B31B-09D77A92F2E0}" srcOrd="0" destOrd="0" presId="urn:microsoft.com/office/officeart/2011/layout/Picture Frame"/>
    <dgm:cxn modelId="{DAC61CF5-D015-4547-ACF4-9D54E9303353}" type="presOf" srcId="{73FE97C6-30B3-4E86-A309-E073D3E61EAC}" destId="{DE0EBC1C-8375-4F83-888D-35EE16C592A3}" srcOrd="0" destOrd="0" presId="urn:microsoft.com/office/officeart/2011/layout/Picture Frame"/>
    <dgm:cxn modelId="{8075C9E1-A475-4069-BD18-2D1305E0CBD7}" type="presParOf" srcId="{D8281FD6-64BE-4C64-B31B-09D77A92F2E0}" destId="{F35343CC-4A55-4164-A0B8-5D453632BB18}" srcOrd="0" destOrd="0" presId="urn:microsoft.com/office/officeart/2011/layout/Picture Frame"/>
    <dgm:cxn modelId="{034CB9BB-581A-42C4-B90B-7FEEF41F0B65}" type="presParOf" srcId="{F35343CC-4A55-4164-A0B8-5D453632BB18}" destId="{DE0EBC1C-8375-4F83-888D-35EE16C592A3}" srcOrd="0" destOrd="0" presId="urn:microsoft.com/office/officeart/2011/layout/Picture Frame"/>
    <dgm:cxn modelId="{457025D7-EC47-482C-9596-D08B72BFE81F}" type="presParOf" srcId="{F35343CC-4A55-4164-A0B8-5D453632BB18}" destId="{B27229FA-6943-4645-8774-0A0378EE0DAF}" srcOrd="1" destOrd="0" presId="urn:microsoft.com/office/officeart/2011/layout/Picture Frame"/>
    <dgm:cxn modelId="{EDC5D940-F76B-44A7-A9A4-138BC723FA6F}" type="presParOf" srcId="{F35343CC-4A55-4164-A0B8-5D453632BB18}" destId="{757A22C7-F349-4B48-8DAF-18D1E87B00CE}" srcOrd="2" destOrd="0" presId="urn:microsoft.com/office/officeart/2011/layout/Picture Fram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5DCFC39-E5FE-46E7-B668-F5310DCB5794}" type="doc">
      <dgm:prSet loTypeId="urn:microsoft.com/office/officeart/2011/layout/Picture Frame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73FE97C6-30B3-4E86-A309-E073D3E61EAC}">
      <dgm:prSet phldrT="[Text]" custT="1"/>
      <dgm:spPr/>
      <dgm:t>
        <a:bodyPr/>
        <a:lstStyle/>
        <a:p>
          <a:endParaRPr lang="cs-CZ" sz="2800" dirty="0">
            <a:solidFill>
              <a:schemeClr val="bg1"/>
            </a:solidFill>
          </a:endParaRPr>
        </a:p>
      </dgm:t>
    </dgm:pt>
    <dgm:pt modelId="{90A320F4-8D52-4D4F-A293-160AD02F7953}" type="parTrans" cxnId="{DE4D51B0-6B23-4B93-9030-72067E7C180D}">
      <dgm:prSet/>
      <dgm:spPr/>
      <dgm:t>
        <a:bodyPr/>
        <a:lstStyle/>
        <a:p>
          <a:endParaRPr lang="cs-CZ"/>
        </a:p>
      </dgm:t>
    </dgm:pt>
    <dgm:pt modelId="{C94E8220-4884-42FF-AA5F-0FE3359FE6F8}" type="sibTrans" cxnId="{DE4D51B0-6B23-4B93-9030-72067E7C180D}">
      <dgm:prSet/>
      <dgm:spPr/>
      <dgm:t>
        <a:bodyPr/>
        <a:lstStyle/>
        <a:p>
          <a:endParaRPr lang="cs-CZ"/>
        </a:p>
      </dgm:t>
    </dgm:pt>
    <dgm:pt modelId="{D8281FD6-64BE-4C64-B31B-09D77A92F2E0}" type="pres">
      <dgm:prSet presAssocID="{85DCFC39-E5FE-46E7-B668-F5310DCB5794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cs-CZ"/>
        </a:p>
      </dgm:t>
    </dgm:pt>
    <dgm:pt modelId="{F35343CC-4A55-4164-A0B8-5D453632BB18}" type="pres">
      <dgm:prSet presAssocID="{73FE97C6-30B3-4E86-A309-E073D3E61EAC}" presName="composite" presStyleCnt="0"/>
      <dgm:spPr/>
    </dgm:pt>
    <dgm:pt modelId="{DE0EBC1C-8375-4F83-888D-35EE16C592A3}" type="pres">
      <dgm:prSet presAssocID="{73FE97C6-30B3-4E86-A309-E073D3E61EAC}" presName="ParentText" presStyleLbl="revTx" presStyleIdx="0" presStyleCnt="1" custScaleX="151024" custScaleY="100691" custLinFactY="86938" custLinFactNeighborX="-1395" custLinFactNeighborY="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27229FA-6943-4645-8774-0A0378EE0DAF}" type="pres">
      <dgm:prSet presAssocID="{73FE97C6-30B3-4E86-A309-E073D3E61EAC}" presName="Accent1" presStyleLbl="parChTrans1D1" presStyleIdx="0" presStyleCnt="1" custScaleX="125644" custScaleY="139951" custLinFactNeighborX="8464" custLinFactNeighborY="-10419"/>
      <dgm:spPr/>
    </dgm:pt>
    <dgm:pt modelId="{757A22C7-F349-4B48-8DAF-18D1E87B00CE}" type="pres">
      <dgm:prSet presAssocID="{73FE97C6-30B3-4E86-A309-E073D3E61EAC}" presName="Image" presStyleLbl="alignImgPlace1" presStyleIdx="0" presStyleCnt="1" custScaleX="78708" custScaleY="149401" custLinFactNeighborX="0" custLinFactNeighborY="367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cs-CZ"/>
        </a:p>
      </dgm:t>
    </dgm:pt>
  </dgm:ptLst>
  <dgm:cxnLst>
    <dgm:cxn modelId="{DE4D51B0-6B23-4B93-9030-72067E7C180D}" srcId="{85DCFC39-E5FE-46E7-B668-F5310DCB5794}" destId="{73FE97C6-30B3-4E86-A309-E073D3E61EAC}" srcOrd="0" destOrd="0" parTransId="{90A320F4-8D52-4D4F-A293-160AD02F7953}" sibTransId="{C94E8220-4884-42FF-AA5F-0FE3359FE6F8}"/>
    <dgm:cxn modelId="{C9A60F1B-D866-4C7D-8F20-C6FFD055EDA0}" type="presOf" srcId="{73FE97C6-30B3-4E86-A309-E073D3E61EAC}" destId="{DE0EBC1C-8375-4F83-888D-35EE16C592A3}" srcOrd="0" destOrd="0" presId="urn:microsoft.com/office/officeart/2011/layout/Picture Frame"/>
    <dgm:cxn modelId="{34FD3758-D893-4706-A88F-50E1741EA1AD}" type="presOf" srcId="{85DCFC39-E5FE-46E7-B668-F5310DCB5794}" destId="{D8281FD6-64BE-4C64-B31B-09D77A92F2E0}" srcOrd="0" destOrd="0" presId="urn:microsoft.com/office/officeart/2011/layout/Picture Frame"/>
    <dgm:cxn modelId="{97BD3FDC-EC30-4D88-B743-F1901DA8FD75}" type="presParOf" srcId="{D8281FD6-64BE-4C64-B31B-09D77A92F2E0}" destId="{F35343CC-4A55-4164-A0B8-5D453632BB18}" srcOrd="0" destOrd="0" presId="urn:microsoft.com/office/officeart/2011/layout/Picture Frame"/>
    <dgm:cxn modelId="{61CE1F3B-7A51-4D5D-BB21-4904C1088A14}" type="presParOf" srcId="{F35343CC-4A55-4164-A0B8-5D453632BB18}" destId="{DE0EBC1C-8375-4F83-888D-35EE16C592A3}" srcOrd="0" destOrd="0" presId="urn:microsoft.com/office/officeart/2011/layout/Picture Frame"/>
    <dgm:cxn modelId="{586B17C5-4D86-4EC2-8AEC-C0CD1DBE068A}" type="presParOf" srcId="{F35343CC-4A55-4164-A0B8-5D453632BB18}" destId="{B27229FA-6943-4645-8774-0A0378EE0DAF}" srcOrd="1" destOrd="0" presId="urn:microsoft.com/office/officeart/2011/layout/Picture Frame"/>
    <dgm:cxn modelId="{6DB60B68-A187-4E7E-8BB6-B70BF4DB286E}" type="presParOf" srcId="{F35343CC-4A55-4164-A0B8-5D453632BB18}" destId="{757A22C7-F349-4B48-8DAF-18D1E87B00CE}" srcOrd="2" destOrd="0" presId="urn:microsoft.com/office/officeart/2011/layout/Picture Fram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7A22C7-F349-4B48-8DAF-18D1E87B00CE}">
      <dsp:nvSpPr>
        <dsp:cNvPr id="0" name=""/>
        <dsp:cNvSpPr/>
      </dsp:nvSpPr>
      <dsp:spPr>
        <a:xfrm>
          <a:off x="2580459" y="142221"/>
          <a:ext cx="4620346" cy="5413792"/>
        </a:xfrm>
        <a:prstGeom prst="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E0EBC1C-8375-4F83-888D-35EE16C592A3}">
      <dsp:nvSpPr>
        <dsp:cNvPr id="0" name=""/>
        <dsp:cNvSpPr/>
      </dsp:nvSpPr>
      <dsp:spPr>
        <a:xfrm>
          <a:off x="0" y="5280322"/>
          <a:ext cx="8847314" cy="6243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0" rIns="106680" bIns="0" numCol="1" spcCol="1270" anchor="b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800" kern="1200" dirty="0">
            <a:solidFill>
              <a:schemeClr val="bg1"/>
            </a:solidFill>
          </a:endParaRPr>
        </a:p>
      </dsp:txBody>
      <dsp:txXfrm>
        <a:off x="0" y="5280322"/>
        <a:ext cx="8847314" cy="624333"/>
      </dsp:txXfrm>
    </dsp:sp>
    <dsp:sp modelId="{B27229FA-6943-4645-8774-0A0378EE0DAF}">
      <dsp:nvSpPr>
        <dsp:cNvPr id="0" name=""/>
        <dsp:cNvSpPr/>
      </dsp:nvSpPr>
      <dsp:spPr>
        <a:xfrm>
          <a:off x="1243640" y="226120"/>
          <a:ext cx="7373216" cy="5276582"/>
        </a:xfrm>
        <a:prstGeom prst="rect">
          <a:avLst/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7A22C7-F349-4B48-8DAF-18D1E87B00CE}">
      <dsp:nvSpPr>
        <dsp:cNvPr id="0" name=""/>
        <dsp:cNvSpPr/>
      </dsp:nvSpPr>
      <dsp:spPr>
        <a:xfrm>
          <a:off x="1400483" y="212439"/>
          <a:ext cx="6980299" cy="5132922"/>
        </a:xfrm>
        <a:prstGeom prst="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E0EBC1C-8375-4F83-888D-35EE16C592A3}">
      <dsp:nvSpPr>
        <dsp:cNvPr id="0" name=""/>
        <dsp:cNvSpPr/>
      </dsp:nvSpPr>
      <dsp:spPr>
        <a:xfrm>
          <a:off x="0" y="5280322"/>
          <a:ext cx="8847314" cy="6243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0" rIns="106680" bIns="0" numCol="1" spcCol="1270" anchor="b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800" kern="1200" dirty="0">
            <a:solidFill>
              <a:schemeClr val="bg1"/>
            </a:solidFill>
          </a:endParaRPr>
        </a:p>
      </dsp:txBody>
      <dsp:txXfrm>
        <a:off x="0" y="5280322"/>
        <a:ext cx="8847314" cy="624333"/>
      </dsp:txXfrm>
    </dsp:sp>
    <dsp:sp modelId="{B27229FA-6943-4645-8774-0A0378EE0DAF}">
      <dsp:nvSpPr>
        <dsp:cNvPr id="0" name=""/>
        <dsp:cNvSpPr/>
      </dsp:nvSpPr>
      <dsp:spPr>
        <a:xfrm>
          <a:off x="1243640" y="155902"/>
          <a:ext cx="7373216" cy="5276582"/>
        </a:xfrm>
        <a:prstGeom prst="rect">
          <a:avLst/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7A22C7-F349-4B48-8DAF-18D1E87B00CE}">
      <dsp:nvSpPr>
        <dsp:cNvPr id="0" name=""/>
        <dsp:cNvSpPr/>
      </dsp:nvSpPr>
      <dsp:spPr>
        <a:xfrm>
          <a:off x="2580459" y="142221"/>
          <a:ext cx="4620346" cy="5413792"/>
        </a:xfrm>
        <a:prstGeom prst="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E0EBC1C-8375-4F83-888D-35EE16C592A3}">
      <dsp:nvSpPr>
        <dsp:cNvPr id="0" name=""/>
        <dsp:cNvSpPr/>
      </dsp:nvSpPr>
      <dsp:spPr>
        <a:xfrm>
          <a:off x="0" y="5280322"/>
          <a:ext cx="8847314" cy="6243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0" rIns="106680" bIns="0" numCol="1" spcCol="1270" anchor="b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800" kern="1200" dirty="0">
            <a:solidFill>
              <a:schemeClr val="bg1"/>
            </a:solidFill>
          </a:endParaRPr>
        </a:p>
      </dsp:txBody>
      <dsp:txXfrm>
        <a:off x="0" y="5280322"/>
        <a:ext cx="8847314" cy="624333"/>
      </dsp:txXfrm>
    </dsp:sp>
    <dsp:sp modelId="{B27229FA-6943-4645-8774-0A0378EE0DAF}">
      <dsp:nvSpPr>
        <dsp:cNvPr id="0" name=""/>
        <dsp:cNvSpPr/>
      </dsp:nvSpPr>
      <dsp:spPr>
        <a:xfrm>
          <a:off x="1243640" y="226120"/>
          <a:ext cx="7373216" cy="5276582"/>
        </a:xfrm>
        <a:prstGeom prst="rect">
          <a:avLst/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Picture Frame">
  <dgm:title val="Rámeček obrázku"/>
  <dgm:desc val="Umožňuje zobrazit obrázky spolu s odpovídajícím textem úrovně 1 v odsazeném rámečku.  Nejvhodnější je použití pouze s textem úrovně 1."/>
  <dgm:catLst>
    <dgm:cat type="picture" pri="6500"/>
    <dgm:cat type="officeonline" pri="10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grDir" val="tR"/>
          <dgm:param type="off" val="c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4927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ParentText" refType="w" fact="0"/>
              <dgm:constr type="t" for="ch" forName="ParentText" refType="h" fact="0.85"/>
              <dgm:constr type="w" for="ch" forName="ParentText" refType="w" fact="0.926"/>
              <dgm:constr type="h" for="ch" forName="ParentText" refType="h" fact="0.1463"/>
              <dgm:constr type="l" for="ch" forName="Accent1" refType="w" fact="0"/>
              <dgm:constr type="t" for="ch" forName="Accent1" refType="h" fact="0.1104"/>
              <dgm:constr type="w" for="ch" forName="Accent1" refType="w" fact="0.9276"/>
              <dgm:constr type="h" for="ch" forName="Accent1" refType="h" fact="0.8896"/>
              <dgm:constr type="l" for="ch" forName="Image" refType="w" fact="0.0721"/>
              <dgm:constr type="t" for="ch" forName="Image" refType="h" fact="0"/>
              <dgm:constr type="w" for="ch" forName="Image" refType="w" fact="0.9279"/>
              <dgm:constr type="h" for="ch" forName="Image" refType="h" fact="0.855"/>
            </dgm:constrLst>
          </dgm:if>
          <dgm:else name="Name6">
            <dgm:constrLst>
              <dgm:constr type="l" for="ch" forName="ParentText" refType="w" fact="0.0837"/>
              <dgm:constr type="t" for="ch" forName="ParentText" refType="h" fact="0.84"/>
              <dgm:constr type="w" for="ch" forName="ParentText" refType="w" fact="0.9163"/>
              <dgm:constr type="h" for="ch" forName="ParentText" refType="h" fact="0.1463"/>
              <dgm:constr type="l" for="ch" forName="Accent1" refType="w" fact="0.0724"/>
              <dgm:constr type="t" for="ch" forName="Accent1" refType="h" fact="0.1104"/>
              <dgm:constr type="w" for="ch" forName="Accent1" refType="w" fact="0.9276"/>
              <dgm:constr type="h" for="ch" forName="Accent1" refType="h" fact="0.8896"/>
              <dgm:constr type="l" for="ch" forName="Image" refType="w" fact="0"/>
              <dgm:constr type="t" for="ch" forName="Image" refType="h" fact="0"/>
              <dgm:constr type="w" for="ch" forName="Image" refType="w" fact="0.9279"/>
              <dgm:constr type="h" for="ch" forName="Image" refType="h" fact="0.855"/>
            </dgm:constrLst>
          </dgm:else>
        </dgm:choos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l"/>
            <dgm:param type="txAnchorVert" val="b"/>
            <dgm:param type="txAnchorVertCh" val="b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"/>
            <dgm:constr type="bMarg" refType="primFontSz" fact="0"/>
          </dgm:constrLst>
          <dgm:ruleLst>
            <dgm:rule type="primFontSz" val="5" fact="NaN" max="NaN"/>
          </dgm:ruleLst>
        </dgm:layoutNode>
        <dgm:layoutNode name="Accent1" styleLbl="parChTrans1D1">
          <dgm:alg type="sp"/>
          <dgm:shape xmlns:r="http://schemas.openxmlformats.org/officeDocument/2006/relationships" type="rect" r:blip="" zOrderOff="10">
            <dgm:adjLst/>
          </dgm:shape>
          <dgm:presOf/>
        </dgm:layoutNode>
        <dgm:layoutNode name="Image" styleLbl="alignImgPlace1">
          <dgm:alg type="sp"/>
          <dgm:shape xmlns:r="http://schemas.openxmlformats.org/officeDocument/2006/relationships" type="rect" r:blip="" zOrderOff="-15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1/layout/Picture Frame">
  <dgm:title val="Rámeček obrázku"/>
  <dgm:desc val="Umožňuje zobrazit obrázky spolu s odpovídajícím textem úrovně 1 v odsazeném rámečku.  Nejvhodnější je použití pouze s textem úrovně 1."/>
  <dgm:catLst>
    <dgm:cat type="picture" pri="6500"/>
    <dgm:cat type="officeonline" pri="10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grDir" val="tR"/>
          <dgm:param type="off" val="c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4927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ParentText" refType="w" fact="0"/>
              <dgm:constr type="t" for="ch" forName="ParentText" refType="h" fact="0.85"/>
              <dgm:constr type="w" for="ch" forName="ParentText" refType="w" fact="0.926"/>
              <dgm:constr type="h" for="ch" forName="ParentText" refType="h" fact="0.1463"/>
              <dgm:constr type="l" for="ch" forName="Accent1" refType="w" fact="0"/>
              <dgm:constr type="t" for="ch" forName="Accent1" refType="h" fact="0.1104"/>
              <dgm:constr type="w" for="ch" forName="Accent1" refType="w" fact="0.9276"/>
              <dgm:constr type="h" for="ch" forName="Accent1" refType="h" fact="0.8896"/>
              <dgm:constr type="l" for="ch" forName="Image" refType="w" fact="0.0721"/>
              <dgm:constr type="t" for="ch" forName="Image" refType="h" fact="0"/>
              <dgm:constr type="w" for="ch" forName="Image" refType="w" fact="0.9279"/>
              <dgm:constr type="h" for="ch" forName="Image" refType="h" fact="0.855"/>
            </dgm:constrLst>
          </dgm:if>
          <dgm:else name="Name6">
            <dgm:constrLst>
              <dgm:constr type="l" for="ch" forName="ParentText" refType="w" fact="0.0837"/>
              <dgm:constr type="t" for="ch" forName="ParentText" refType="h" fact="0.84"/>
              <dgm:constr type="w" for="ch" forName="ParentText" refType="w" fact="0.9163"/>
              <dgm:constr type="h" for="ch" forName="ParentText" refType="h" fact="0.1463"/>
              <dgm:constr type="l" for="ch" forName="Accent1" refType="w" fact="0.0724"/>
              <dgm:constr type="t" for="ch" forName="Accent1" refType="h" fact="0.1104"/>
              <dgm:constr type="w" for="ch" forName="Accent1" refType="w" fact="0.9276"/>
              <dgm:constr type="h" for="ch" forName="Accent1" refType="h" fact="0.8896"/>
              <dgm:constr type="l" for="ch" forName="Image" refType="w" fact="0"/>
              <dgm:constr type="t" for="ch" forName="Image" refType="h" fact="0"/>
              <dgm:constr type="w" for="ch" forName="Image" refType="w" fact="0.9279"/>
              <dgm:constr type="h" for="ch" forName="Image" refType="h" fact="0.855"/>
            </dgm:constrLst>
          </dgm:else>
        </dgm:choos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l"/>
            <dgm:param type="txAnchorVert" val="b"/>
            <dgm:param type="txAnchorVertCh" val="b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"/>
            <dgm:constr type="bMarg" refType="primFontSz" fact="0"/>
          </dgm:constrLst>
          <dgm:ruleLst>
            <dgm:rule type="primFontSz" val="5" fact="NaN" max="NaN"/>
          </dgm:ruleLst>
        </dgm:layoutNode>
        <dgm:layoutNode name="Accent1" styleLbl="parChTrans1D1">
          <dgm:alg type="sp"/>
          <dgm:shape xmlns:r="http://schemas.openxmlformats.org/officeDocument/2006/relationships" type="rect" r:blip="" zOrderOff="10">
            <dgm:adjLst/>
          </dgm:shape>
          <dgm:presOf/>
        </dgm:layoutNode>
        <dgm:layoutNode name="Image" styleLbl="alignImgPlace1">
          <dgm:alg type="sp"/>
          <dgm:shape xmlns:r="http://schemas.openxmlformats.org/officeDocument/2006/relationships" type="rect" r:blip="" zOrderOff="-15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1/layout/Picture Frame">
  <dgm:title val="Rámeček obrázku"/>
  <dgm:desc val="Umožňuje zobrazit obrázky spolu s odpovídajícím textem úrovně 1 v odsazeném rámečku.  Nejvhodnější je použití pouze s textem úrovně 1."/>
  <dgm:catLst>
    <dgm:cat type="picture" pri="6500"/>
    <dgm:cat type="officeonline" pri="10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grDir" val="tR"/>
          <dgm:param type="off" val="c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4927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ParentText" refType="w" fact="0"/>
              <dgm:constr type="t" for="ch" forName="ParentText" refType="h" fact="0.85"/>
              <dgm:constr type="w" for="ch" forName="ParentText" refType="w" fact="0.926"/>
              <dgm:constr type="h" for="ch" forName="ParentText" refType="h" fact="0.1463"/>
              <dgm:constr type="l" for="ch" forName="Accent1" refType="w" fact="0"/>
              <dgm:constr type="t" for="ch" forName="Accent1" refType="h" fact="0.1104"/>
              <dgm:constr type="w" for="ch" forName="Accent1" refType="w" fact="0.9276"/>
              <dgm:constr type="h" for="ch" forName="Accent1" refType="h" fact="0.8896"/>
              <dgm:constr type="l" for="ch" forName="Image" refType="w" fact="0.0721"/>
              <dgm:constr type="t" for="ch" forName="Image" refType="h" fact="0"/>
              <dgm:constr type="w" for="ch" forName="Image" refType="w" fact="0.9279"/>
              <dgm:constr type="h" for="ch" forName="Image" refType="h" fact="0.855"/>
            </dgm:constrLst>
          </dgm:if>
          <dgm:else name="Name6">
            <dgm:constrLst>
              <dgm:constr type="l" for="ch" forName="ParentText" refType="w" fact="0.0837"/>
              <dgm:constr type="t" for="ch" forName="ParentText" refType="h" fact="0.84"/>
              <dgm:constr type="w" for="ch" forName="ParentText" refType="w" fact="0.9163"/>
              <dgm:constr type="h" for="ch" forName="ParentText" refType="h" fact="0.1463"/>
              <dgm:constr type="l" for="ch" forName="Accent1" refType="w" fact="0.0724"/>
              <dgm:constr type="t" for="ch" forName="Accent1" refType="h" fact="0.1104"/>
              <dgm:constr type="w" for="ch" forName="Accent1" refType="w" fact="0.9276"/>
              <dgm:constr type="h" for="ch" forName="Accent1" refType="h" fact="0.8896"/>
              <dgm:constr type="l" for="ch" forName="Image" refType="w" fact="0"/>
              <dgm:constr type="t" for="ch" forName="Image" refType="h" fact="0"/>
              <dgm:constr type="w" for="ch" forName="Image" refType="w" fact="0.9279"/>
              <dgm:constr type="h" for="ch" forName="Image" refType="h" fact="0.855"/>
            </dgm:constrLst>
          </dgm:else>
        </dgm:choos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l"/>
            <dgm:param type="txAnchorVert" val="b"/>
            <dgm:param type="txAnchorVertCh" val="b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"/>
            <dgm:constr type="bMarg" refType="primFontSz" fact="0"/>
          </dgm:constrLst>
          <dgm:ruleLst>
            <dgm:rule type="primFontSz" val="5" fact="NaN" max="NaN"/>
          </dgm:ruleLst>
        </dgm:layoutNode>
        <dgm:layoutNode name="Accent1" styleLbl="parChTrans1D1">
          <dgm:alg type="sp"/>
          <dgm:shape xmlns:r="http://schemas.openxmlformats.org/officeDocument/2006/relationships" type="rect" r:blip="" zOrderOff="10">
            <dgm:adjLst/>
          </dgm:shape>
          <dgm:presOf/>
        </dgm:layoutNode>
        <dgm:layoutNode name="Image" styleLbl="alignImgPlace1">
          <dgm:alg type="sp"/>
          <dgm:shape xmlns:r="http://schemas.openxmlformats.org/officeDocument/2006/relationships" type="rect" r:blip="" zOrderOff="-15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Relationship Id="rId4" Type="http://schemas.openxmlformats.org/officeDocument/2006/relationships/audio" Target="../media/audio1.wav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1" name="click.wav"/>
          </p:stSnd>
        </p:sndAc>
      </p:transition>
    </mc:Choice>
    <mc:Fallback xmlns="">
      <p:transition spd="slow">
        <p:blinds dir="vert"/>
        <p:sndAc>
          <p:stSnd>
            <p:snd r:embed="rId3" name="click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1" name="click.wav"/>
          </p:stSnd>
        </p:sndAc>
      </p:transition>
    </mc:Choice>
    <mc:Fallback xmlns="">
      <p:transition spd="slow">
        <p:blinds dir="vert"/>
        <p:sndAc>
          <p:stSnd>
            <p:snd r:embed="rId3" name="click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1" name="click.wav"/>
          </p:stSnd>
        </p:sndAc>
      </p:transition>
    </mc:Choice>
    <mc:Fallback xmlns="">
      <p:transition spd="slow">
        <p:blinds dir="vert"/>
        <p:sndAc>
          <p:stSnd>
            <p:snd r:embed="rId3" name="click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1" name="click.wav"/>
          </p:stSnd>
        </p:sndAc>
      </p:transition>
    </mc:Choice>
    <mc:Fallback xmlns="">
      <p:transition spd="slow">
        <p:blinds dir="vert"/>
        <p:sndAc>
          <p:stSnd>
            <p:snd r:embed="rId3" name="click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1" name="click.wav"/>
          </p:stSnd>
        </p:sndAc>
      </p:transition>
    </mc:Choice>
    <mc:Fallback xmlns="">
      <p:transition spd="slow">
        <p:blinds dir="vert"/>
        <p:sndAc>
          <p:stSnd>
            <p:snd r:embed="rId3" name="click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1" name="click.wav"/>
          </p:stSnd>
        </p:sndAc>
      </p:transition>
    </mc:Choice>
    <mc:Fallback xmlns="">
      <p:transition spd="slow">
        <p:blinds dir="vert"/>
        <p:sndAc>
          <p:stSnd>
            <p:snd r:embed="rId3" name="click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1" name="click.wav"/>
          </p:stSnd>
        </p:sndAc>
      </p:transition>
    </mc:Choice>
    <mc:Fallback xmlns="">
      <p:transition spd="slow">
        <p:blinds dir="vert"/>
        <p:sndAc>
          <p:stSnd>
            <p:snd r:embed="rId3" name="click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1" name="click.wav"/>
          </p:stSnd>
        </p:sndAc>
      </p:transition>
    </mc:Choice>
    <mc:Fallback xmlns="">
      <p:transition spd="slow">
        <p:blinds dir="vert"/>
        <p:sndAc>
          <p:stSnd>
            <p:snd r:embed="rId3" name="click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1" name="click.wav"/>
          </p:stSnd>
        </p:sndAc>
      </p:transition>
    </mc:Choice>
    <mc:Fallback xmlns="">
      <p:transition spd="slow">
        <p:blinds dir="vert"/>
        <p:sndAc>
          <p:stSnd>
            <p:snd r:embed="rId3" name="click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1" name="click.wav"/>
          </p:stSnd>
        </p:sndAc>
      </p:transition>
    </mc:Choice>
    <mc:Fallback xmlns="">
      <p:transition spd="slow">
        <p:blinds dir="vert"/>
        <p:sndAc>
          <p:stSnd>
            <p:snd r:embed="rId3" name="click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1" name="click.wav"/>
          </p:stSnd>
        </p:sndAc>
      </p:transition>
    </mc:Choice>
    <mc:Fallback xmlns="">
      <p:transition spd="slow">
        <p:blinds dir="vert"/>
        <p:sndAc>
          <p:stSnd>
            <p:snd r:embed="rId3" name="click.wav"/>
          </p:stSnd>
        </p:sndAc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3075" name="Rectangle 3"/>
            <p:cNvSpPr>
              <a:spLocks noChangeArrowheads="1"/>
            </p:cNvSpPr>
            <p:nvPr/>
          </p:nvSpPr>
          <p:spPr bwMode="ltGray">
            <a:xfrm>
              <a:off x="0" y="4032"/>
              <a:ext cx="5760" cy="9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366B1B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3076" name="Rectangle 4" descr="mutegras"/>
            <p:cNvSpPr>
              <a:spLocks noChangeArrowheads="1"/>
            </p:cNvSpPr>
            <p:nvPr/>
          </p:nvSpPr>
          <p:spPr bwMode="ltGray">
            <a:xfrm>
              <a:off x="0" y="0"/>
              <a:ext cx="5760" cy="2304"/>
            </a:xfrm>
            <a:prstGeom prst="rect">
              <a:avLst/>
            </a:prstGeom>
            <a:blipFill dpi="0" rotWithShape="0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3077" name="Line 5"/>
            <p:cNvSpPr>
              <a:spLocks noChangeShapeType="1"/>
            </p:cNvSpPr>
            <p:nvPr/>
          </p:nvSpPr>
          <p:spPr bwMode="ltGray">
            <a:xfrm>
              <a:off x="0" y="2304"/>
              <a:ext cx="5760" cy="1"/>
            </a:xfrm>
            <a:prstGeom prst="line">
              <a:avLst/>
            </a:prstGeom>
            <a:noFill/>
            <a:ln w="19050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3078" name="Rectangle 6" descr="mutegras"/>
            <p:cNvSpPr>
              <a:spLocks noChangeArrowheads="1"/>
            </p:cNvSpPr>
            <p:nvPr/>
          </p:nvSpPr>
          <p:spPr bwMode="ltGray">
            <a:xfrm>
              <a:off x="0" y="4128"/>
              <a:ext cx="5760" cy="192"/>
            </a:xfrm>
            <a:prstGeom prst="rect">
              <a:avLst/>
            </a:prstGeom>
            <a:blipFill dpi="0" rotWithShape="0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3079" name="Line 7"/>
            <p:cNvSpPr>
              <a:spLocks noChangeShapeType="1"/>
            </p:cNvSpPr>
            <p:nvPr/>
          </p:nvSpPr>
          <p:spPr bwMode="ltGray">
            <a:xfrm>
              <a:off x="0" y="4128"/>
              <a:ext cx="5760" cy="1"/>
            </a:xfrm>
            <a:prstGeom prst="line">
              <a:avLst/>
            </a:prstGeom>
            <a:noFill/>
            <a:ln w="19050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3080" name="Rectangle 8"/>
            <p:cNvSpPr>
              <a:spLocks noChangeArrowheads="1"/>
            </p:cNvSpPr>
            <p:nvPr/>
          </p:nvSpPr>
          <p:spPr bwMode="ltGray">
            <a:xfrm>
              <a:off x="384" y="1584"/>
              <a:ext cx="5376" cy="432"/>
            </a:xfrm>
            <a:prstGeom prst="rect">
              <a:avLst/>
            </a:prstGeom>
            <a:solidFill>
              <a:schemeClr val="hlink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</p:grpSp>
      <p:sp>
        <p:nvSpPr>
          <p:cNvPr id="3081" name="Rectangle 9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cs-CZ" noProof="0" smtClean="0"/>
              <a:t>Kliknutím lze upravit styl.</a:t>
            </a:r>
          </a:p>
        </p:txBody>
      </p:sp>
      <p:sp>
        <p:nvSpPr>
          <p:cNvPr id="3082" name="Rectangle 10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41910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cs-CZ" noProof="0" smtClean="0"/>
              <a:t>Kliknutím lze upravit styl předlohy.</a:t>
            </a:r>
          </a:p>
        </p:txBody>
      </p:sp>
      <p:sp>
        <p:nvSpPr>
          <p:cNvPr id="3083" name="Rectangle 11"/>
          <p:cNvSpPr>
            <a:spLocks noGrp="1" noChangeArrowheads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>
                <a:solidFill>
                  <a:srgbClr val="003300"/>
                </a:solidFill>
              </a:defRPr>
            </a:lvl1pPr>
          </a:lstStyle>
          <a:p>
            <a:fld id="{A99855F0-9026-45C3-AD13-C419F0EB990D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3084" name="Rectangle 12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>
                <a:solidFill>
                  <a:srgbClr val="003300"/>
                </a:solidFill>
              </a:defRPr>
            </a:lvl1pPr>
          </a:lstStyle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3085" name="Rectangle 13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>
                <a:solidFill>
                  <a:srgbClr val="003300"/>
                </a:solidFill>
              </a:defRPr>
            </a:lvl1pPr>
          </a:lstStyle>
          <a:p>
            <a:fld id="{035D7716-1845-4E85-BA3E-ABE2AAEE33F0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1" name="click.wav"/>
          </p:stSnd>
        </p:sndAc>
      </p:transition>
    </mc:Choice>
    <mc:Fallback xmlns="">
      <p:transition spd="slow">
        <p:blinds dir="vert"/>
        <p:sndAc>
          <p:stSnd>
            <p:snd r:embed="rId4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99855F0-9026-45C3-AD13-C419F0EB990D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5D7716-1845-4E85-BA3E-ABE2AAEE33F0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9309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1" name="click.wav"/>
          </p:stSnd>
        </p:sndAc>
      </p:transition>
    </mc:Choice>
    <mc:Fallback xmlns="">
      <p:transition spd="slow">
        <p:blinds dir="vert"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99855F0-9026-45C3-AD13-C419F0EB990D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5D7716-1845-4E85-BA3E-ABE2AAEE33F0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1856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1" name="click.wav"/>
          </p:stSnd>
        </p:sndAc>
      </p:transition>
    </mc:Choice>
    <mc:Fallback xmlns="">
      <p:transition spd="slow">
        <p:blinds dir="vert"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849438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849438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99855F0-9026-45C3-AD13-C419F0EB990D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5D7716-1845-4E85-BA3E-ABE2AAEE33F0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7024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1" name="click.wav"/>
          </p:stSnd>
        </p:sndAc>
      </p:transition>
    </mc:Choice>
    <mc:Fallback xmlns="">
      <p:transition spd="slow">
        <p:blinds dir="vert"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99855F0-9026-45C3-AD13-C419F0EB990D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5D7716-1845-4E85-BA3E-ABE2AAEE33F0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701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1" name="click.wav"/>
          </p:stSnd>
        </p:sndAc>
      </p:transition>
    </mc:Choice>
    <mc:Fallback xmlns="">
      <p:transition spd="slow">
        <p:blinds dir="vert"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99855F0-9026-45C3-AD13-C419F0EB990D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5D7716-1845-4E85-BA3E-ABE2AAEE33F0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9741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1" name="click.wav"/>
          </p:stSnd>
        </p:sndAc>
      </p:transition>
    </mc:Choice>
    <mc:Fallback xmlns="">
      <p:transition spd="slow">
        <p:blinds dir="vert"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99855F0-9026-45C3-AD13-C419F0EB990D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5D7716-1845-4E85-BA3E-ABE2AAEE33F0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2418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1" name="click.wav"/>
          </p:stSnd>
        </p:sndAc>
      </p:transition>
    </mc:Choice>
    <mc:Fallback xmlns="">
      <p:transition spd="slow">
        <p:blinds dir="vert"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99855F0-9026-45C3-AD13-C419F0EB990D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5D7716-1845-4E85-BA3E-ABE2AAEE33F0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8268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1" name="click.wav"/>
          </p:stSnd>
        </p:sndAc>
      </p:transition>
    </mc:Choice>
    <mc:Fallback xmlns="">
      <p:transition spd="slow">
        <p:blinds dir="vert"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99855F0-9026-45C3-AD13-C419F0EB990D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5D7716-1845-4E85-BA3E-ABE2AAEE33F0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2828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1" name="click.wav"/>
          </p:stSnd>
        </p:sndAc>
      </p:transition>
    </mc:Choice>
    <mc:Fallback xmlns="">
      <p:transition spd="slow">
        <p:blinds dir="vert"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99855F0-9026-45C3-AD13-C419F0EB990D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5D7716-1845-4E85-BA3E-ABE2AAEE33F0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9186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1" name="click.wav"/>
          </p:stSnd>
        </p:sndAc>
      </p:transition>
    </mc:Choice>
    <mc:Fallback xmlns="">
      <p:transition spd="slow">
        <p:blinds dir="vert"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15100" y="304800"/>
            <a:ext cx="1943100" cy="56594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304800"/>
            <a:ext cx="5676900" cy="565943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99855F0-9026-45C3-AD13-C419F0EB990D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5D7716-1845-4E85-BA3E-ABE2AAEE33F0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6199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1" name="click.wav"/>
          </p:stSnd>
        </p:sndAc>
      </p:transition>
    </mc:Choice>
    <mc:Fallback xmlns="">
      <p:transition spd="slow">
        <p:blinds dir="vert"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audio" Target="../media/audio1.wav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13" name="click.wav"/>
          </p:stSnd>
        </p:sndAc>
      </p:transition>
    </mc:Choice>
    <mc:Fallback xmlns="">
      <p:transition spd="slow">
        <p:blinds dir="vert"/>
        <p:sndAc>
          <p:stSnd>
            <p:snd r:embed="rId14" name="click.wav"/>
          </p:stSnd>
        </p:sndAc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2"/>
          <p:cNvSpPr>
            <a:spLocks noChangeShapeType="1"/>
          </p:cNvSpPr>
          <p:nvPr/>
        </p:nvSpPr>
        <p:spPr bwMode="auto">
          <a:xfrm>
            <a:off x="0" y="1524000"/>
            <a:ext cx="9144000" cy="1588"/>
          </a:xfrm>
          <a:prstGeom prst="line">
            <a:avLst/>
          </a:prstGeom>
          <a:noFill/>
          <a:ln w="19050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6400800"/>
            <a:ext cx="9144000" cy="1524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folHlink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366B1B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052" name="Rectangle 4" descr="mutegras"/>
          <p:cNvSpPr>
            <a:spLocks noChangeArrowheads="1"/>
          </p:cNvSpPr>
          <p:nvPr/>
        </p:nvSpPr>
        <p:spPr bwMode="ltGray">
          <a:xfrm>
            <a:off x="0" y="0"/>
            <a:ext cx="9144000" cy="1524000"/>
          </a:xfrm>
          <a:prstGeom prst="rect">
            <a:avLst/>
          </a:prstGeom>
          <a:blipFill dpi="0" rotWithShape="0">
            <a:blip r:embed="rId14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053" name="Rectangle 5" descr="mutegras"/>
          <p:cNvSpPr>
            <a:spLocks noChangeArrowheads="1"/>
          </p:cNvSpPr>
          <p:nvPr/>
        </p:nvSpPr>
        <p:spPr bwMode="ltGray">
          <a:xfrm>
            <a:off x="0" y="6553200"/>
            <a:ext cx="9144000" cy="304800"/>
          </a:xfrm>
          <a:prstGeom prst="rect">
            <a:avLst/>
          </a:prstGeom>
          <a:blipFill dpi="0" rotWithShape="0">
            <a:blip r:embed="rId14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054" name="Line 6"/>
          <p:cNvSpPr>
            <a:spLocks noChangeShapeType="1"/>
          </p:cNvSpPr>
          <p:nvPr/>
        </p:nvSpPr>
        <p:spPr bwMode="auto">
          <a:xfrm>
            <a:off x="0" y="6553200"/>
            <a:ext cx="9144000" cy="1588"/>
          </a:xfrm>
          <a:prstGeom prst="line">
            <a:avLst/>
          </a:prstGeom>
          <a:noFill/>
          <a:ln w="19050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609600" y="533400"/>
            <a:ext cx="8534400" cy="685800"/>
          </a:xfrm>
          <a:prstGeom prst="rect">
            <a:avLst/>
          </a:prstGeom>
          <a:solidFill>
            <a:schemeClr val="hlink">
              <a:alpha val="5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056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3048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nadpisu předlohy</a:t>
            </a:r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49438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textu předlohy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89675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50000"/>
              </a:spcBef>
              <a:defRPr sz="1400"/>
            </a:lvl1pPr>
          </a:lstStyle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2059" name="Rectangle 1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89675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spcBef>
                <a:spcPct val="50000"/>
              </a:spcBef>
              <a:defRPr sz="1400"/>
            </a:lvl1pPr>
          </a:lstStyle>
          <a:p>
            <a:endParaRPr lang="cs-CZ"/>
          </a:p>
        </p:txBody>
      </p:sp>
      <p:sp>
        <p:nvSpPr>
          <p:cNvPr id="2060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89675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spcBef>
                <a:spcPct val="50000"/>
              </a:spcBef>
              <a:defRPr sz="1400"/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13" name="click.wav"/>
          </p:stSnd>
        </p:sndAc>
      </p:transition>
    </mc:Choice>
    <mc:Fallback xmlns="">
      <p:transition spd="slow">
        <p:blinds dir="vert"/>
        <p:sndAc>
          <p:stSnd>
            <p:snd r:embed="rId15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1.vml"/><Relationship Id="rId6" Type="http://schemas.openxmlformats.org/officeDocument/2006/relationships/audio" Target="../media/audio1.wav"/><Relationship Id="rId5" Type="http://schemas.openxmlformats.org/officeDocument/2006/relationships/image" Target="../media/image3.emf"/><Relationship Id="rId4" Type="http://schemas.openxmlformats.org/officeDocument/2006/relationships/package" Target="../embeddings/Microsoft_PowerPoint_Presentation1.pptx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4" Type="http://schemas.openxmlformats.org/officeDocument/2006/relationships/audio" Target="../media/audio1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4" Type="http://schemas.openxmlformats.org/officeDocument/2006/relationships/audio" Target="../media/audio1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4" Type="http://schemas.openxmlformats.org/officeDocument/2006/relationships/audio" Target="../media/audio1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4" Type="http://schemas.openxmlformats.org/officeDocument/2006/relationships/audio" Target="../media/audio1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8/84/Kleines_Knabenkraut_in_%C3%96sterreich.JPG" TargetMode="External"/><Relationship Id="rId3" Type="http://schemas.openxmlformats.org/officeDocument/2006/relationships/hyperlink" Target="http://upload.wikimedia.org/wikipedia/commons/a/ab/Pulsatilla_pratensis_subsp._bohemica5.jpg" TargetMode="External"/><Relationship Id="rId7" Type="http://schemas.openxmlformats.org/officeDocument/2006/relationships/hyperlink" Target="http://upload.wikimedia.org/wikipedia/commons/e/e5/Cleaned-Cypripedium_calceolus_guckusko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upload.wikimedia.org/wikipedia/commons/c/cc/Gentiana-verna2.jpg" TargetMode="External"/><Relationship Id="rId5" Type="http://schemas.openxmlformats.org/officeDocument/2006/relationships/hyperlink" Target="http://upload.wikimedia.org/wikipedia/commons/1/1c/Adonis_vernalis_-_K%C3%B6hler%E2%80%93s_Medizinal-Pflanzen-152.jpg" TargetMode="External"/><Relationship Id="rId10" Type="http://schemas.openxmlformats.org/officeDocument/2006/relationships/audio" Target="../media/audio1.wav"/><Relationship Id="rId4" Type="http://schemas.openxmlformats.org/officeDocument/2006/relationships/hyperlink" Target="http://upload.wikimedia.org/wikipedia/commons/d/d8/Seerosen_wei%C3%9F.jpg" TargetMode="External"/><Relationship Id="rId9" Type="http://schemas.openxmlformats.org/officeDocument/2006/relationships/hyperlink" Target="http://upload.wikimedia.org/wikipedia/commons/2/23/Galanthus_nivalis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02984273"/>
              </p:ext>
            </p:extLst>
          </p:nvPr>
        </p:nvGraphicFramePr>
        <p:xfrm>
          <a:off x="565150" y="444500"/>
          <a:ext cx="7866063" cy="5902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86" name="Prezentace" r:id="rId4" imgW="2571035" imgH="1927867" progId="PowerPoint.Show.12">
                  <p:embed/>
                </p:oleObj>
              </mc:Choice>
              <mc:Fallback>
                <p:oleObj name="Prezentace" r:id="rId4" imgW="2571035" imgH="1927867" progId="PowerPoint.Show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65150" y="444500"/>
                        <a:ext cx="7866063" cy="59023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80635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3" name="click.wav"/>
          </p:stSnd>
        </p:sndAc>
      </p:transition>
    </mc:Choice>
    <mc:Fallback xmlns="">
      <p:transition spd="slow">
        <p:blinds dir="vert"/>
        <p:sndAc>
          <p:stSnd>
            <p:snd r:embed="rId6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1772816"/>
            <a:ext cx="3600400" cy="620688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Anotace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780928"/>
            <a:ext cx="8208912" cy="407707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sz="1600" dirty="0">
                <a:solidFill>
                  <a:schemeClr val="tx1"/>
                </a:solidFill>
              </a:rPr>
              <a:t>	</a:t>
            </a:r>
            <a:r>
              <a:rPr lang="cs-CZ" sz="1600" dirty="0" smtClean="0"/>
              <a:t> </a:t>
            </a:r>
            <a:r>
              <a:rPr lang="cs-CZ" sz="1900" dirty="0" smtClean="0"/>
              <a:t>Materiál </a:t>
            </a:r>
            <a:r>
              <a:rPr lang="cs-CZ" sz="1900" dirty="0"/>
              <a:t>je vhodný ke společné </a:t>
            </a:r>
            <a:r>
              <a:rPr lang="cs-CZ" sz="1900" dirty="0" smtClean="0"/>
              <a:t>práci žáků 2.a 3.třídy jako </a:t>
            </a:r>
            <a:r>
              <a:rPr lang="cs-CZ" sz="1900" b="1" dirty="0" smtClean="0"/>
              <a:t>seznámení s učivem o  chráněných rostlinách</a:t>
            </a:r>
            <a:r>
              <a:rPr lang="cs-CZ" sz="1900" dirty="0" smtClean="0"/>
              <a:t>. </a:t>
            </a:r>
          </a:p>
          <a:p>
            <a:pPr marL="0" indent="0" algn="just">
              <a:buNone/>
            </a:pPr>
            <a:r>
              <a:rPr lang="cs-CZ" sz="1900" dirty="0"/>
              <a:t>	</a:t>
            </a:r>
            <a:r>
              <a:rPr lang="cs-CZ" sz="1900" dirty="0" smtClean="0"/>
              <a:t>Materiál slouží také </a:t>
            </a:r>
            <a:r>
              <a:rPr lang="cs-CZ" sz="1900" dirty="0"/>
              <a:t>k procvičení čtení s porozuměním a k rozšíření vědomostí, podporuje rozvoj  čtenářské a informační gramotnosti. </a:t>
            </a:r>
          </a:p>
          <a:p>
            <a:pPr marL="0" indent="0" algn="just">
              <a:buNone/>
            </a:pPr>
            <a:r>
              <a:rPr lang="cs-CZ" sz="1900" dirty="0"/>
              <a:t>	Materiál je inovativní tím, že umožňuje použití na interaktivní tabuli. Žáci se mohou do práce aktivně zapojit. </a:t>
            </a:r>
            <a:r>
              <a:rPr lang="cs-CZ" sz="1900" dirty="0" smtClean="0"/>
              <a:t>Pro zpestření </a:t>
            </a:r>
            <a:r>
              <a:rPr lang="cs-CZ" sz="1900" dirty="0"/>
              <a:t>výuky je materiál obohacen o animované prvky</a:t>
            </a:r>
            <a:r>
              <a:rPr lang="cs-CZ" sz="1900" dirty="0" smtClean="0"/>
              <a:t>.</a:t>
            </a:r>
            <a:r>
              <a:rPr lang="cs-CZ" sz="1900" dirty="0"/>
              <a:t> </a:t>
            </a:r>
            <a:endParaRPr lang="cs-CZ" sz="1900" dirty="0" smtClean="0"/>
          </a:p>
          <a:p>
            <a:pPr marL="0" indent="0" algn="just">
              <a:buNone/>
            </a:pPr>
            <a:r>
              <a:rPr lang="cs-CZ" sz="1900" dirty="0"/>
              <a:t>	</a:t>
            </a:r>
            <a:r>
              <a:rPr lang="cs-CZ" sz="1900" dirty="0" smtClean="0"/>
              <a:t>Materiál </a:t>
            </a:r>
            <a:r>
              <a:rPr lang="cs-CZ" sz="1900" dirty="0"/>
              <a:t>poskytuje rozšiřující informace a souvislosti, není výčtem učiva, je pouze podkladem pro práci učitele. </a:t>
            </a:r>
          </a:p>
          <a:p>
            <a:pPr marL="0" indent="0" algn="just">
              <a:buNone/>
            </a:pPr>
            <a:r>
              <a:rPr lang="cs-CZ" sz="1900" dirty="0" smtClean="0"/>
              <a:t> </a:t>
            </a:r>
            <a:endParaRPr lang="cs-CZ" sz="1900" dirty="0"/>
          </a:p>
        </p:txBody>
      </p:sp>
    </p:spTree>
    <p:extLst>
      <p:ext uri="{BB962C8B-B14F-4D97-AF65-F5344CB8AC3E}">
        <p14:creationId xmlns:p14="http://schemas.microsoft.com/office/powerpoint/2010/main" val="267467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2" name="click.wav"/>
          </p:stSnd>
        </p:sndAc>
      </p:transition>
    </mc:Choice>
    <mc:Fallback xmlns="">
      <p:transition spd="slow">
        <p:blinds dir="vert"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3645024"/>
            <a:ext cx="8640960" cy="1224136"/>
          </a:xfrm>
        </p:spPr>
        <p:txBody>
          <a:bodyPr/>
          <a:lstStyle/>
          <a:p>
            <a:pPr algn="ctr"/>
            <a:r>
              <a:rPr lang="cs-CZ" sz="4000" b="1" i="0" dirty="0" smtClean="0">
                <a:solidFill>
                  <a:schemeClr val="accent1">
                    <a:lumMod val="50000"/>
                  </a:schemeClr>
                </a:solidFill>
              </a:rPr>
              <a:t>Chodíš rád do přírody?</a:t>
            </a:r>
            <a:endParaRPr lang="cs-CZ" sz="4000" b="1" i="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7504" y="5013176"/>
            <a:ext cx="8928992" cy="1152128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cs-CZ" sz="4400" b="1" dirty="0" smtClean="0">
                <a:solidFill>
                  <a:schemeClr val="accent2">
                    <a:lumMod val="50000"/>
                  </a:schemeClr>
                </a:solidFill>
              </a:rPr>
              <a:t>Víš, že některé rostliny </a:t>
            </a:r>
          </a:p>
          <a:p>
            <a:pPr algn="ctr"/>
            <a:r>
              <a:rPr lang="cs-CZ" sz="4400" b="1" dirty="0" smtClean="0">
                <a:solidFill>
                  <a:schemeClr val="accent2">
                    <a:lumMod val="50000"/>
                  </a:schemeClr>
                </a:solidFill>
              </a:rPr>
              <a:t>jsou chráněné a nesmí se trhat?</a:t>
            </a:r>
            <a:endParaRPr lang="cs-CZ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Veselý obličej 3"/>
          <p:cNvSpPr/>
          <p:nvPr/>
        </p:nvSpPr>
        <p:spPr>
          <a:xfrm>
            <a:off x="611560" y="548680"/>
            <a:ext cx="1512168" cy="1440160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3470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2" name="click.wav"/>
          </p:stSnd>
        </p:sndAc>
      </p:transition>
    </mc:Choice>
    <mc:Fallback xmlns="">
      <p:transition spd="slow">
        <p:blinds dir="vert"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7504" y="3284984"/>
            <a:ext cx="8496944" cy="2736304"/>
          </a:xfrm>
        </p:spPr>
        <p:txBody>
          <a:bodyPr>
            <a:noAutofit/>
          </a:bodyPr>
          <a:lstStyle/>
          <a:p>
            <a:pPr algn="ctr"/>
            <a:r>
              <a:rPr lang="cs-CZ" sz="7200" b="1" dirty="0" smtClean="0">
                <a:solidFill>
                  <a:schemeClr val="accent6">
                    <a:lumMod val="50000"/>
                  </a:schemeClr>
                </a:solidFill>
              </a:rPr>
              <a:t>Chráněné rostliny</a:t>
            </a:r>
            <a:endParaRPr lang="cs-CZ" sz="7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124744"/>
            <a:ext cx="9144000" cy="3096344"/>
          </a:xfrm>
          <a:ln w="9525"/>
        </p:spPr>
        <p:txBody>
          <a:bodyPr>
            <a:normAutofit/>
          </a:bodyPr>
          <a:lstStyle/>
          <a:p>
            <a:pPr algn="ctr"/>
            <a:r>
              <a:rPr lang="cs-CZ" sz="4800" i="0" dirty="0" smtClean="0">
                <a:ln w="19050">
                  <a:solidFill>
                    <a:schemeClr val="accent4">
                      <a:lumMod val="90000"/>
                      <a:lumOff val="10000"/>
                    </a:schemeClr>
                  </a:solidFill>
                </a:ln>
                <a:solidFill>
                  <a:schemeClr val="accent4">
                    <a:lumMod val="50000"/>
                    <a:lumOff val="50000"/>
                  </a:schemeClr>
                </a:solidFill>
              </a:rPr>
              <a:t>Některé rostliny jsou velmi vzácné,</a:t>
            </a:r>
          </a:p>
          <a:p>
            <a:pPr algn="ctr"/>
            <a:r>
              <a:rPr lang="cs-CZ" sz="4800" i="0" dirty="0" smtClean="0">
                <a:ln w="19050">
                  <a:solidFill>
                    <a:schemeClr val="accent4">
                      <a:lumMod val="90000"/>
                      <a:lumOff val="10000"/>
                    </a:schemeClr>
                  </a:solidFill>
                </a:ln>
                <a:solidFill>
                  <a:schemeClr val="accent4">
                    <a:lumMod val="50000"/>
                    <a:lumOff val="50000"/>
                  </a:schemeClr>
                </a:solidFill>
              </a:rPr>
              <a:t> a jsou proto zákonem chráněné.</a:t>
            </a:r>
            <a:endParaRPr lang="cs-CZ" sz="4800" i="0" dirty="0">
              <a:ln w="19050">
                <a:solidFill>
                  <a:schemeClr val="accent4">
                    <a:lumMod val="90000"/>
                    <a:lumOff val="10000"/>
                  </a:schemeClr>
                </a:solidFill>
              </a:ln>
              <a:solidFill>
                <a:schemeClr val="accent4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8317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2" name="click.wav"/>
          </p:stSnd>
        </p:sndAc>
      </p:transition>
    </mc:Choice>
    <mc:Fallback xmlns="">
      <p:transition spd="slow">
        <p:blinds dir="vert"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7704856" cy="936104"/>
          </a:xfrm>
        </p:spPr>
        <p:txBody>
          <a:bodyPr>
            <a:normAutofit fontScale="90000"/>
          </a:bodyPr>
          <a:lstStyle/>
          <a:p>
            <a:r>
              <a:rPr lang="cs-CZ" sz="5300" b="1" dirty="0" smtClean="0">
                <a:ln>
                  <a:solidFill>
                    <a:srgbClr val="7030A0"/>
                  </a:solidFill>
                </a:ln>
                <a:solidFill>
                  <a:schemeClr val="accent6">
                    <a:lumMod val="75000"/>
                  </a:schemeClr>
                </a:solidFill>
              </a:rPr>
              <a:t>Koniklec luční</a:t>
            </a:r>
            <a:r>
              <a:rPr lang="cs-CZ" sz="3600" dirty="0">
                <a:solidFill>
                  <a:srgbClr val="FF0000"/>
                </a:solidFill>
              </a:rPr>
              <a:t/>
            </a:r>
            <a:br>
              <a:rPr lang="cs-CZ" sz="3600" dirty="0">
                <a:solidFill>
                  <a:srgbClr val="FF0000"/>
                </a:solidFill>
              </a:rPr>
            </a:br>
            <a:endParaRPr lang="cs-CZ" sz="3600" dirty="0">
              <a:solidFill>
                <a:srgbClr val="FF0000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56074685"/>
              </p:ext>
            </p:extLst>
          </p:nvPr>
        </p:nvGraphicFramePr>
        <p:xfrm>
          <a:off x="179512" y="836712"/>
          <a:ext cx="8856984" cy="59046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497504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2" name="click.wav"/>
          </p:stSnd>
        </p:sndAc>
      </p:transition>
    </mc:Choice>
    <mc:Fallback xmlns="">
      <p:transition spd="slow">
        <p:blinds dir="vert"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7704856" cy="936104"/>
          </a:xfrm>
        </p:spPr>
        <p:txBody>
          <a:bodyPr>
            <a:normAutofit fontScale="90000"/>
          </a:bodyPr>
          <a:lstStyle/>
          <a:p>
            <a:r>
              <a:rPr lang="cs-CZ" sz="5300" b="1" dirty="0" smtClean="0">
                <a:ln>
                  <a:solidFill>
                    <a:srgbClr val="7030A0"/>
                  </a:solidFill>
                </a:ln>
                <a:solidFill>
                  <a:schemeClr val="accent6">
                    <a:lumMod val="75000"/>
                  </a:schemeClr>
                </a:solidFill>
              </a:rPr>
              <a:t>Leknín bílý</a:t>
            </a:r>
            <a:r>
              <a:rPr lang="cs-CZ" sz="3600" dirty="0">
                <a:solidFill>
                  <a:srgbClr val="FF0000"/>
                </a:solidFill>
              </a:rPr>
              <a:t/>
            </a:r>
            <a:br>
              <a:rPr lang="cs-CZ" sz="3600" dirty="0">
                <a:solidFill>
                  <a:srgbClr val="FF0000"/>
                </a:solidFill>
              </a:rPr>
            </a:br>
            <a:endParaRPr lang="cs-CZ" sz="3600" dirty="0">
              <a:solidFill>
                <a:srgbClr val="FF0000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13311906"/>
              </p:ext>
            </p:extLst>
          </p:nvPr>
        </p:nvGraphicFramePr>
        <p:xfrm>
          <a:off x="179512" y="836712"/>
          <a:ext cx="8856984" cy="59046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122782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2" name="click.wav"/>
          </p:stSnd>
        </p:sndAc>
      </p:transition>
    </mc:Choice>
    <mc:Fallback xmlns="">
      <p:transition spd="slow">
        <p:blinds dir="vert"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7704856" cy="936104"/>
          </a:xfrm>
        </p:spPr>
        <p:txBody>
          <a:bodyPr>
            <a:normAutofit fontScale="90000"/>
          </a:bodyPr>
          <a:lstStyle/>
          <a:p>
            <a:r>
              <a:rPr lang="cs-CZ" sz="5300" b="1" dirty="0" smtClean="0">
                <a:ln>
                  <a:solidFill>
                    <a:srgbClr val="7030A0"/>
                  </a:solidFill>
                </a:ln>
                <a:solidFill>
                  <a:schemeClr val="accent6">
                    <a:lumMod val="75000"/>
                  </a:schemeClr>
                </a:solidFill>
              </a:rPr>
              <a:t>Hlaváček jarní</a:t>
            </a:r>
            <a:r>
              <a:rPr lang="cs-CZ" sz="3600" dirty="0">
                <a:ln>
                  <a:solidFill>
                    <a:srgbClr val="7030A0"/>
                  </a:solidFill>
                </a:ln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cs-CZ" sz="3600" dirty="0">
                <a:ln>
                  <a:solidFill>
                    <a:srgbClr val="7030A0"/>
                  </a:solidFill>
                </a:ln>
                <a:solidFill>
                  <a:schemeClr val="accent6">
                    <a:lumMod val="75000"/>
                  </a:schemeClr>
                </a:solidFill>
              </a:rPr>
            </a:br>
            <a:endParaRPr lang="cs-CZ" sz="3600" dirty="0">
              <a:ln>
                <a:solidFill>
                  <a:srgbClr val="7030A0"/>
                </a:solidFill>
              </a:ln>
              <a:solidFill>
                <a:schemeClr val="accent6">
                  <a:lumMod val="75000"/>
                </a:schemeClr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53994110"/>
              </p:ext>
            </p:extLst>
          </p:nvPr>
        </p:nvGraphicFramePr>
        <p:xfrm>
          <a:off x="179512" y="836712"/>
          <a:ext cx="8856984" cy="59046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142247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2" name="click.wav"/>
          </p:stSnd>
        </p:sndAc>
      </p:transition>
    </mc:Choice>
    <mc:Fallback xmlns="">
      <p:transition spd="slow">
        <p:blinds dir="vert"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upload.wikimedia.org/wikipedia/commons/c/cc/Gentiana-verna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74342"/>
            <a:ext cx="4608512" cy="6600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580112" y="2852936"/>
            <a:ext cx="2969083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solidFill>
                  <a:schemeClr val="accent2">
                    <a:lumMod val="50000"/>
                  </a:schemeClr>
                </a:solidFill>
              </a:rPr>
              <a:t>Hořec jarní</a:t>
            </a:r>
          </a:p>
          <a:p>
            <a:endParaRPr lang="cs-CZ" sz="4800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cs-CZ" sz="3600" dirty="0">
                <a:solidFill>
                  <a:schemeClr val="accent3">
                    <a:lumMod val="10000"/>
                  </a:schemeClr>
                </a:solidFill>
              </a:rPr>
              <a:t>o</a:t>
            </a:r>
            <a:r>
              <a:rPr lang="cs-CZ" sz="3600" dirty="0" smtClean="0">
                <a:solidFill>
                  <a:schemeClr val="accent3">
                    <a:lumMod val="10000"/>
                  </a:schemeClr>
                </a:solidFill>
              </a:rPr>
              <a:t>hrožený druh</a:t>
            </a:r>
            <a:endParaRPr lang="cs-CZ" sz="3600" dirty="0">
              <a:solidFill>
                <a:schemeClr val="accent3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2962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2" name="click.wav"/>
          </p:stSnd>
        </p:sndAc>
      </p:transition>
    </mc:Choice>
    <mc:Fallback xmlns="">
      <p:transition spd="slow">
        <p:blinds dir="vert"/>
        <p:sndAc>
          <p:stSnd>
            <p:snd r:embed="rId4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9426"/>
            <a:ext cx="4912450" cy="65499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355976" y="2420888"/>
            <a:ext cx="478802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</a:rPr>
              <a:t>Sněženka podsněžník</a:t>
            </a:r>
          </a:p>
          <a:p>
            <a:endParaRPr lang="cs-CZ" sz="4000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chemeClr val="accent2">
                  <a:lumMod val="50000"/>
                </a:schemeClr>
              </a:solidFill>
            </a:endParaRPr>
          </a:p>
          <a:p>
            <a:pPr algn="r"/>
            <a:r>
              <a:rPr lang="cs-CZ" sz="320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4">
                    <a:lumMod val="90000"/>
                    <a:lumOff val="10000"/>
                  </a:schemeClr>
                </a:solidFill>
              </a:rPr>
              <a:t>č</a:t>
            </a:r>
            <a:r>
              <a:rPr lang="cs-CZ" sz="32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4">
                    <a:lumMod val="90000"/>
                    <a:lumOff val="10000"/>
                  </a:schemeClr>
                </a:solidFill>
              </a:rPr>
              <a:t>ástečně chráněný druh</a:t>
            </a:r>
            <a:endParaRPr lang="cs-CZ" sz="3200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chemeClr val="accent4">
                  <a:lumMod val="90000"/>
                  <a:lumOff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4053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2" name="click.wav"/>
          </p:stSnd>
        </p:sndAc>
      </p:transition>
    </mc:Choice>
    <mc:Fallback xmlns="">
      <p:transition spd="slow">
        <p:blinds dir="vert"/>
        <p:sndAc>
          <p:stSnd>
            <p:snd r:embed="rId4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upload.wikimedia.org/wikipedia/commons/e/e5/Cleaned-Cypripedium_calceolus_guckusk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3981014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995936" y="2996952"/>
            <a:ext cx="50405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chemeClr val="accent6">
                    <a:lumMod val="50000"/>
                  </a:schemeClr>
                </a:solidFill>
              </a:rPr>
              <a:t>Střevíčník pantoflíček</a:t>
            </a:r>
            <a:endParaRPr lang="cs-CZ" sz="40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7005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2" name="click.wav"/>
          </p:stSnd>
        </p:sndAc>
      </p:transition>
    </mc:Choice>
    <mc:Fallback xmlns="">
      <p:transition spd="slow">
        <p:blinds dir="vert"/>
        <p:sndAc>
          <p:stSnd>
            <p:snd r:embed="rId4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upload.wikimedia.org/wikipedia/commons/8/84/Kleines_Knabenkraut_in_%C3%96sterreich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188640"/>
            <a:ext cx="4918602" cy="6558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982102" y="2996952"/>
            <a:ext cx="40543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chemeClr val="accent6">
                    <a:lumMod val="50000"/>
                  </a:schemeClr>
                </a:solidFill>
              </a:rPr>
              <a:t>Vstavač kukačka</a:t>
            </a:r>
            <a:endParaRPr lang="cs-CZ" sz="40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9159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2" name="click.wav"/>
          </p:stSnd>
        </p:sndAc>
      </p:transition>
    </mc:Choice>
    <mc:Fallback xmlns="">
      <p:transition spd="slow">
        <p:blinds dir="vert"/>
        <p:sndAc>
          <p:stSnd>
            <p:snd r:embed="rId4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3933056"/>
            <a:ext cx="8219256" cy="2193107"/>
          </a:xfrm>
        </p:spPr>
        <p:txBody>
          <a:bodyPr/>
          <a:lstStyle/>
          <a:p>
            <a:pPr marL="0" indent="0">
              <a:buNone/>
            </a:pPr>
            <a:r>
              <a:rPr lang="cs-CZ" sz="4400" dirty="0" smtClean="0">
                <a:solidFill>
                  <a:schemeClr val="accent6">
                    <a:lumMod val="75000"/>
                  </a:schemeClr>
                </a:solidFill>
              </a:rPr>
              <a:t>Ne, je to zakázáno a hrozí pokuta.</a:t>
            </a:r>
            <a:endParaRPr lang="cs-CZ" sz="4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67544" y="1772816"/>
            <a:ext cx="8219256" cy="2160240"/>
          </a:xfrm>
        </p:spPr>
        <p:txBody>
          <a:bodyPr/>
          <a:lstStyle/>
          <a:p>
            <a:r>
              <a:rPr lang="cs-CZ" sz="3600" dirty="0" smtClean="0"/>
              <a:t>Můžeš trhat chráněné rostliny nebo vyrývat jejich kořínky a cibulky?</a:t>
            </a:r>
          </a:p>
          <a:p>
            <a:endParaRPr lang="cs-CZ" sz="3600" dirty="0"/>
          </a:p>
          <a:p>
            <a:endParaRPr lang="cs-CZ" sz="36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443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2" name="click.wav"/>
          </p:stSnd>
        </p:sndAc>
      </p:transition>
    </mc:Choice>
    <mc:Fallback xmlns="">
      <p:transition spd="slow">
        <p:blinds dir="vert"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692696"/>
            <a:ext cx="7772400" cy="504056"/>
          </a:xfrm>
        </p:spPr>
        <p:txBody>
          <a:bodyPr/>
          <a:lstStyle/>
          <a:p>
            <a:r>
              <a:rPr lang="cs-CZ" sz="4800" b="1" dirty="0">
                <a:solidFill>
                  <a:schemeClr val="accent2">
                    <a:lumMod val="50000"/>
                  </a:schemeClr>
                </a:solidFill>
              </a:rPr>
              <a:t>Seznam použitých materiálů</a:t>
            </a:r>
            <a:r>
              <a:rPr lang="cs-CZ" sz="4800" b="1" dirty="0" smtClean="0">
                <a:solidFill>
                  <a:schemeClr val="accent2">
                    <a:lumMod val="50000"/>
                  </a:schemeClr>
                </a:solidFill>
              </a:rPr>
              <a:t>:</a:t>
            </a:r>
            <a:endParaRPr lang="cs-CZ" sz="80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2924944"/>
            <a:ext cx="8064896" cy="3600400"/>
          </a:xfrm>
        </p:spPr>
        <p:txBody>
          <a:bodyPr/>
          <a:lstStyle/>
          <a:p>
            <a:pPr lvl="0" algn="l" fontAlgn="auto">
              <a:spcBef>
                <a:spcPts val="0"/>
              </a:spcBef>
              <a:spcAft>
                <a:spcPts val="0"/>
              </a:spcAft>
            </a:pPr>
            <a:r>
              <a:rPr lang="cs-CZ" sz="1100" kern="1200" dirty="0" smtClean="0">
                <a:latin typeface="Arial" pitchFamily="34" charset="0"/>
                <a:cs typeface="Arial" pitchFamily="34" charset="0"/>
              </a:rPr>
              <a:t>ŠTIKOVÁ</a:t>
            </a:r>
            <a:r>
              <a:rPr lang="cs-CZ" sz="1100" kern="1200" dirty="0">
                <a:latin typeface="Arial" pitchFamily="34" charset="0"/>
                <a:cs typeface="Arial" pitchFamily="34" charset="0"/>
              </a:rPr>
              <a:t>, Věra. </a:t>
            </a:r>
            <a:r>
              <a:rPr lang="cs-CZ" sz="1100" i="1" kern="1200" dirty="0">
                <a:latin typeface="Arial" pitchFamily="34" charset="0"/>
                <a:cs typeface="Arial" pitchFamily="34" charset="0"/>
              </a:rPr>
              <a:t>Já a můj svět: prvouka pro 3. ročník</a:t>
            </a:r>
            <a:r>
              <a:rPr lang="cs-CZ" sz="1100" kern="1200" dirty="0">
                <a:latin typeface="Arial" pitchFamily="34" charset="0"/>
                <a:cs typeface="Arial" pitchFamily="34" charset="0"/>
              </a:rPr>
              <a:t>. 1. vyd. Brno: Nová škola, 2008, 2 sv. </a:t>
            </a:r>
            <a:r>
              <a:rPr lang="cs-CZ" sz="1100" kern="1200" dirty="0" smtClean="0">
                <a:latin typeface="Arial" pitchFamily="34" charset="0"/>
                <a:cs typeface="Arial" pitchFamily="34" charset="0"/>
              </a:rPr>
              <a:t>Duhová řada</a:t>
            </a:r>
            <a:r>
              <a:rPr lang="cs-CZ" sz="1100" kern="1200" dirty="0">
                <a:latin typeface="Arial" pitchFamily="34" charset="0"/>
                <a:cs typeface="Arial" pitchFamily="34" charset="0"/>
              </a:rPr>
              <a:t>. ISBN 978-80-7289-097-2. </a:t>
            </a:r>
          </a:p>
          <a:p>
            <a:pPr lvl="0" algn="l" fontAlgn="auto">
              <a:spcAft>
                <a:spcPts val="0"/>
              </a:spcAft>
            </a:pPr>
            <a:r>
              <a:rPr lang="cs-CZ" sz="1100" kern="1200" dirty="0" smtClean="0">
                <a:latin typeface="Arial" pitchFamily="34" charset="0"/>
                <a:cs typeface="Arial" pitchFamily="34" charset="0"/>
              </a:rPr>
              <a:t>ŠTIKOVÁ</a:t>
            </a:r>
            <a:r>
              <a:rPr lang="cs-CZ" sz="1100" kern="1200" dirty="0">
                <a:latin typeface="Arial" pitchFamily="34" charset="0"/>
                <a:cs typeface="Arial" pitchFamily="34" charset="0"/>
              </a:rPr>
              <a:t>, Věra. </a:t>
            </a:r>
            <a:r>
              <a:rPr lang="cs-CZ" sz="1100" i="1" kern="1200" dirty="0">
                <a:latin typeface="Arial" pitchFamily="34" charset="0"/>
                <a:cs typeface="Arial" pitchFamily="34" charset="0"/>
              </a:rPr>
              <a:t>Já a můj svět: prvouka pro 2. ročník : učebnice.</a:t>
            </a:r>
            <a:r>
              <a:rPr lang="cs-CZ" sz="1100" kern="1200" dirty="0">
                <a:latin typeface="Arial" pitchFamily="34" charset="0"/>
                <a:cs typeface="Arial" pitchFamily="34" charset="0"/>
              </a:rPr>
              <a:t> 1. vyd. Brno: Nová škola, 2008, 2 sv. Duhová řada. ISBN 80-728-9090-5</a:t>
            </a:r>
            <a:r>
              <a:rPr lang="cs-CZ" sz="1100" kern="12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l" fontAlgn="auto">
              <a:spcAft>
                <a:spcPts val="0"/>
              </a:spcAft>
            </a:pPr>
            <a:r>
              <a:rPr lang="cs-CZ" sz="1100" dirty="0"/>
              <a:t>ŠTIKOVÁ, Věra. </a:t>
            </a:r>
            <a:r>
              <a:rPr lang="cs-CZ" sz="1100" i="1" dirty="0"/>
              <a:t>Metodický průvodce učebnicí prvouka 3</a:t>
            </a:r>
            <a:r>
              <a:rPr lang="cs-CZ" sz="1100" dirty="0"/>
              <a:t>. Brno, nám. SNP 9: Nová škola, 2007, ISBN 80-7289-065-4.</a:t>
            </a:r>
          </a:p>
          <a:p>
            <a:pPr lvl="0" algn="l" fontAlgn="auto">
              <a:spcBef>
                <a:spcPts val="0"/>
              </a:spcBef>
              <a:spcAft>
                <a:spcPts val="0"/>
              </a:spcAft>
            </a:pPr>
            <a:endParaRPr lang="cs-CZ" sz="1100" kern="1200" dirty="0"/>
          </a:p>
          <a:p>
            <a:pPr lvl="0" algn="l" fontAlgn="auto">
              <a:spcBef>
                <a:spcPts val="0"/>
              </a:spcBef>
              <a:spcAft>
                <a:spcPts val="0"/>
              </a:spcAft>
            </a:pPr>
            <a:r>
              <a:rPr lang="cs-CZ" sz="1100" kern="1200" dirty="0"/>
              <a:t>EL GRAFO. </a:t>
            </a:r>
            <a:r>
              <a:rPr lang="cs-CZ" sz="1100" i="1" kern="1200" dirty="0" err="1"/>
              <a:t>Wikimedia</a:t>
            </a:r>
            <a:r>
              <a:rPr lang="cs-CZ" sz="1100" i="1" kern="1200" dirty="0"/>
              <a:t> </a:t>
            </a:r>
            <a:r>
              <a:rPr lang="cs-CZ" sz="1100" i="1" kern="1200" dirty="0" err="1"/>
              <a:t>Commons</a:t>
            </a:r>
            <a:r>
              <a:rPr lang="cs-CZ" sz="1100" kern="1200" dirty="0"/>
              <a:t> [online]. [cit. 4.4.2013]. Dostupný na WWW: </a:t>
            </a:r>
            <a:r>
              <a:rPr lang="cs-CZ" sz="1100" kern="1200" dirty="0">
                <a:hlinkClick r:id="rId3"/>
              </a:rPr>
              <a:t>http://upload.wikimedia.org/wikipedia/commons/a/ab/Pulsatilla_pratensis_subsp._bohemica5.jpg</a:t>
            </a:r>
            <a:r>
              <a:rPr lang="cs-CZ" sz="1100" kern="1200" dirty="0"/>
              <a:t> </a:t>
            </a:r>
          </a:p>
          <a:p>
            <a:pPr lvl="0" algn="l" fontAlgn="auto">
              <a:spcBef>
                <a:spcPts val="0"/>
              </a:spcBef>
              <a:spcAft>
                <a:spcPts val="0"/>
              </a:spcAft>
            </a:pPr>
            <a:r>
              <a:rPr lang="cs-CZ" sz="1100" kern="1200" dirty="0"/>
              <a:t>© RAIMOND SPEKKING / CC-BY-SA-3.0. </a:t>
            </a:r>
            <a:r>
              <a:rPr lang="cs-CZ" sz="1100" i="1" kern="1200" dirty="0" err="1"/>
              <a:t>WikimediaCommons</a:t>
            </a:r>
            <a:r>
              <a:rPr lang="cs-CZ" sz="1100" kern="1200" dirty="0"/>
              <a:t> [online]. [cit. 4.4.2013]. Dostupný na WWW: </a:t>
            </a:r>
            <a:r>
              <a:rPr lang="cs-CZ" sz="1100" kern="1200" dirty="0">
                <a:hlinkClick r:id="rId4"/>
              </a:rPr>
              <a:t>http://upload.wikimedia.org/wikipedia/commons/d/d8/Seerosen_wei%C3%9F.jpg</a:t>
            </a:r>
            <a:r>
              <a:rPr lang="cs-CZ" sz="1100" kern="1200" dirty="0"/>
              <a:t> </a:t>
            </a:r>
          </a:p>
          <a:p>
            <a:pPr lvl="0" algn="l" fontAlgn="auto">
              <a:spcBef>
                <a:spcPts val="0"/>
              </a:spcBef>
              <a:spcAft>
                <a:spcPts val="0"/>
              </a:spcAft>
            </a:pPr>
            <a:r>
              <a:rPr lang="cs-CZ" sz="1100" kern="1200" dirty="0"/>
              <a:t>VOLNÉ DÍLO. </a:t>
            </a:r>
            <a:r>
              <a:rPr lang="cs-CZ" sz="1100" i="1" kern="1200" dirty="0" err="1"/>
              <a:t>Wikimedia</a:t>
            </a:r>
            <a:r>
              <a:rPr lang="cs-CZ" sz="1100" i="1" kern="1200" dirty="0"/>
              <a:t> </a:t>
            </a:r>
            <a:r>
              <a:rPr lang="cs-CZ" sz="1100" i="1" kern="1200" dirty="0" err="1"/>
              <a:t>Commons</a:t>
            </a:r>
            <a:r>
              <a:rPr lang="cs-CZ" sz="1100" kern="1200" dirty="0"/>
              <a:t> [online]. [cit. 4.4.2013]. Dostupný na WWW: </a:t>
            </a:r>
            <a:r>
              <a:rPr lang="cs-CZ" sz="1100" kern="1200" dirty="0">
                <a:hlinkClick r:id="rId5"/>
              </a:rPr>
              <a:t>http://upload.wikimedia.org/wikipedia/commons/1/1c/Adonis_vernalis_-_K%C3%B6hler%E2%80%93s_Medizinal-Pflanzen-152.jpg</a:t>
            </a:r>
            <a:r>
              <a:rPr lang="cs-CZ" sz="1100" kern="1200" dirty="0"/>
              <a:t> </a:t>
            </a:r>
            <a:endParaRPr lang="cs-CZ" sz="1100" kern="1200" dirty="0">
              <a:latin typeface="Arial" pitchFamily="34" charset="0"/>
              <a:cs typeface="Arial" pitchFamily="34" charset="0"/>
            </a:endParaRPr>
          </a:p>
          <a:p>
            <a:pPr lvl="0" algn="l" fontAlgn="auto">
              <a:spcBef>
                <a:spcPts val="0"/>
              </a:spcBef>
              <a:spcAft>
                <a:spcPts val="0"/>
              </a:spcAft>
            </a:pPr>
            <a:r>
              <a:rPr lang="cs-CZ" sz="1100" dirty="0" smtClean="0"/>
              <a:t>GASPERL</a:t>
            </a:r>
            <a:r>
              <a:rPr lang="cs-CZ" sz="1100" dirty="0"/>
              <a:t>, Michael. </a:t>
            </a:r>
            <a:r>
              <a:rPr lang="cs-CZ" sz="1100" i="1" dirty="0" err="1"/>
              <a:t>Wikimedia</a:t>
            </a:r>
            <a:r>
              <a:rPr lang="cs-CZ" sz="1100" i="1" dirty="0"/>
              <a:t> </a:t>
            </a:r>
            <a:r>
              <a:rPr lang="cs-CZ" sz="1100" i="1" dirty="0" err="1"/>
              <a:t>Commons</a:t>
            </a:r>
            <a:r>
              <a:rPr lang="cs-CZ" sz="1100" dirty="0"/>
              <a:t> [online]. [cit. 4.6.2013]. Dostupný na WWW: </a:t>
            </a:r>
            <a:r>
              <a:rPr lang="cs-CZ" sz="1100" dirty="0">
                <a:hlinkClick r:id="rId6"/>
              </a:rPr>
              <a:t>http://</a:t>
            </a:r>
            <a:r>
              <a:rPr lang="cs-CZ" sz="1100" dirty="0" smtClean="0">
                <a:hlinkClick r:id="rId6"/>
              </a:rPr>
              <a:t>upload.wikimedia.org/wikipedia/commons/c/cc/Gentiana-verna2.jpg</a:t>
            </a:r>
            <a:r>
              <a:rPr lang="cs-CZ" sz="1100" dirty="0" smtClean="0"/>
              <a:t> </a:t>
            </a:r>
            <a:endParaRPr lang="cs-CZ" sz="1100" kern="1200" dirty="0"/>
          </a:p>
          <a:p>
            <a:pPr lvl="0" algn="l" fontAlgn="auto">
              <a:spcBef>
                <a:spcPts val="0"/>
              </a:spcBef>
              <a:spcAft>
                <a:spcPts val="0"/>
              </a:spcAft>
            </a:pPr>
            <a:r>
              <a:rPr lang="cs-CZ" sz="1100" dirty="0"/>
              <a:t>VOLNÉ DÍLO. </a:t>
            </a:r>
            <a:r>
              <a:rPr lang="cs-CZ" sz="1100" i="1" dirty="0" err="1"/>
              <a:t>Wikimedia</a:t>
            </a:r>
            <a:r>
              <a:rPr lang="cs-CZ" sz="1100" i="1" dirty="0"/>
              <a:t> </a:t>
            </a:r>
            <a:r>
              <a:rPr lang="cs-CZ" sz="1100" i="1" dirty="0" err="1"/>
              <a:t>Commons</a:t>
            </a:r>
            <a:r>
              <a:rPr lang="cs-CZ" sz="1100" dirty="0"/>
              <a:t> [online]. [cit. 4.6.2013]. Dostupný na WWW: </a:t>
            </a:r>
            <a:r>
              <a:rPr lang="cs-CZ" sz="1100" dirty="0">
                <a:hlinkClick r:id="rId7"/>
              </a:rPr>
              <a:t>http://</a:t>
            </a:r>
            <a:r>
              <a:rPr lang="cs-CZ" sz="1100" dirty="0" smtClean="0">
                <a:hlinkClick r:id="rId7"/>
              </a:rPr>
              <a:t>upload.wikimedia.org/wikipedia/commons/e/e5/Cleaned-Cypripedium_calceolus_guckusko.jpg</a:t>
            </a:r>
            <a:r>
              <a:rPr lang="cs-CZ" sz="1100" dirty="0" smtClean="0"/>
              <a:t> </a:t>
            </a:r>
            <a:endParaRPr lang="cs-CZ" sz="1100" kern="1200" dirty="0"/>
          </a:p>
          <a:p>
            <a:pPr lvl="0" algn="l" fontAlgn="auto">
              <a:spcBef>
                <a:spcPts val="0"/>
              </a:spcBef>
              <a:spcAft>
                <a:spcPts val="0"/>
              </a:spcAft>
            </a:pPr>
            <a:r>
              <a:rPr lang="cs-CZ" sz="1100" dirty="0"/>
              <a:t>LIUTHALAS. </a:t>
            </a:r>
            <a:r>
              <a:rPr lang="cs-CZ" sz="1100" i="1" dirty="0" err="1"/>
              <a:t>Wikimedia</a:t>
            </a:r>
            <a:r>
              <a:rPr lang="cs-CZ" sz="1100" i="1" dirty="0"/>
              <a:t> </a:t>
            </a:r>
            <a:r>
              <a:rPr lang="cs-CZ" sz="1100" i="1" dirty="0" err="1"/>
              <a:t>Commons</a:t>
            </a:r>
            <a:r>
              <a:rPr lang="cs-CZ" sz="1100" dirty="0"/>
              <a:t> [online]. [cit. 4.6.2013]. Dostupný na WWW: </a:t>
            </a:r>
            <a:r>
              <a:rPr lang="cs-CZ" sz="1100" dirty="0">
                <a:hlinkClick r:id="rId8"/>
              </a:rPr>
              <a:t>http://upload.wikimedia.org/wikipedia/commons/8/84/Kleines_Knabenkraut_in_%</a:t>
            </a:r>
            <a:r>
              <a:rPr lang="cs-CZ" sz="1100" dirty="0" smtClean="0">
                <a:hlinkClick r:id="rId8"/>
              </a:rPr>
              <a:t>C3%96sterreich.JPG</a:t>
            </a:r>
            <a:r>
              <a:rPr lang="cs-CZ" sz="1100" dirty="0" smtClean="0"/>
              <a:t> </a:t>
            </a:r>
            <a:endParaRPr lang="cs-CZ" sz="1100" kern="1200" dirty="0"/>
          </a:p>
          <a:p>
            <a:pPr lvl="0" algn="l"/>
            <a:r>
              <a:rPr lang="cs-CZ" sz="1200" dirty="0"/>
              <a:t>PALOCH, David.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4.4.2013]. Dostupný na WWW: </a:t>
            </a:r>
            <a:r>
              <a:rPr lang="cs-CZ" sz="1200" dirty="0">
                <a:hlinkClick r:id="rId9"/>
              </a:rPr>
              <a:t>http://upload.wikimedia.org/wikipedia/commons/2/23/Galanthus_nivalis.jpg</a:t>
            </a:r>
            <a:r>
              <a:rPr lang="cs-CZ" sz="1200" dirty="0"/>
              <a:t> </a:t>
            </a:r>
          </a:p>
          <a:p>
            <a:pPr lvl="0" algn="l" fontAlgn="auto">
              <a:spcBef>
                <a:spcPts val="0"/>
              </a:spcBef>
              <a:spcAft>
                <a:spcPts val="0"/>
              </a:spcAft>
            </a:pPr>
            <a:endParaRPr lang="cs-CZ" sz="1200" kern="1200" dirty="0">
              <a:solidFill>
                <a:srgbClr val="000000"/>
              </a:solidFill>
            </a:endParaRPr>
          </a:p>
          <a:p>
            <a:pPr lvl="0" algn="l" fontAlgn="auto">
              <a:spcAft>
                <a:spcPts val="0"/>
              </a:spcAft>
            </a:pPr>
            <a:endParaRPr lang="cs-CZ" sz="1400" kern="1200" dirty="0">
              <a:latin typeface="Arial" pitchFamily="34" charset="0"/>
              <a:cs typeface="Arial" pitchFamily="34" charset="0"/>
            </a:endParaRPr>
          </a:p>
          <a:p>
            <a:pPr marL="342900" lvl="0">
              <a:spcBef>
                <a:spcPts val="0"/>
              </a:spcBef>
            </a:pPr>
            <a:r>
              <a:rPr lang="cs-CZ" sz="1400" dirty="0" smtClean="0"/>
              <a:t> </a:t>
            </a:r>
            <a:endParaRPr lang="cs-CZ" sz="1400" dirty="0">
              <a:solidFill>
                <a:srgbClr val="FFFFFF"/>
              </a:solidFill>
              <a:latin typeface="Tw Cen MT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66270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2" name="click.wav"/>
          </p:stSnd>
        </p:sndAc>
      </p:transition>
    </mc:Choice>
    <mc:Fallback xmlns="">
      <p:transition spd="slow">
        <p:blinds dir="vert"/>
        <p:sndAc>
          <p:stSnd>
            <p:snd r:embed="rId10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 Design">
  <a:themeElements>
    <a:clrScheme name="Default Design 2">
      <a:dk1>
        <a:srgbClr val="003300"/>
      </a:dk1>
      <a:lt1>
        <a:srgbClr val="F1F7E9"/>
      </a:lt1>
      <a:dk2>
        <a:srgbClr val="FFFFFF"/>
      </a:dk2>
      <a:lt2>
        <a:srgbClr val="366B1B"/>
      </a:lt2>
      <a:accent1>
        <a:srgbClr val="8BAE6C"/>
      </a:accent1>
      <a:accent2>
        <a:srgbClr val="FF66FF"/>
      </a:accent2>
      <a:accent3>
        <a:srgbClr val="F7FAF2"/>
      </a:accent3>
      <a:accent4>
        <a:srgbClr val="002A00"/>
      </a:accent4>
      <a:accent5>
        <a:srgbClr val="C4D3BA"/>
      </a:accent5>
      <a:accent6>
        <a:srgbClr val="E75CE7"/>
      </a:accent6>
      <a:hlink>
        <a:srgbClr val="808000"/>
      </a:hlink>
      <a:folHlink>
        <a:srgbClr val="8DBA76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112208"/>
        </a:dk1>
        <a:lt1>
          <a:srgbClr val="FFFFFF"/>
        </a:lt1>
        <a:dk2>
          <a:srgbClr val="3D541E"/>
        </a:dk2>
        <a:lt2>
          <a:srgbClr val="FFFFFF"/>
        </a:lt2>
        <a:accent1>
          <a:srgbClr val="8BAE6C"/>
        </a:accent1>
        <a:accent2>
          <a:srgbClr val="FF66FF"/>
        </a:accent2>
        <a:accent3>
          <a:srgbClr val="AFB3AB"/>
        </a:accent3>
        <a:accent4>
          <a:srgbClr val="DADADA"/>
        </a:accent4>
        <a:accent5>
          <a:srgbClr val="C4D3BA"/>
        </a:accent5>
        <a:accent6>
          <a:srgbClr val="E75CE7"/>
        </a:accent6>
        <a:hlink>
          <a:srgbClr val="808000"/>
        </a:hlink>
        <a:folHlink>
          <a:srgbClr val="162B0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3300"/>
        </a:dk1>
        <a:lt1>
          <a:srgbClr val="F1F7E9"/>
        </a:lt1>
        <a:dk2>
          <a:srgbClr val="FFFFFF"/>
        </a:dk2>
        <a:lt2>
          <a:srgbClr val="366B1B"/>
        </a:lt2>
        <a:accent1>
          <a:srgbClr val="8BAE6C"/>
        </a:accent1>
        <a:accent2>
          <a:srgbClr val="FF66FF"/>
        </a:accent2>
        <a:accent3>
          <a:srgbClr val="F7FAF2"/>
        </a:accent3>
        <a:accent4>
          <a:srgbClr val="002A00"/>
        </a:accent4>
        <a:accent5>
          <a:srgbClr val="C4D3BA"/>
        </a:accent5>
        <a:accent6>
          <a:srgbClr val="E75CE7"/>
        </a:accent6>
        <a:hlink>
          <a:srgbClr val="808000"/>
        </a:hlink>
        <a:folHlink>
          <a:srgbClr val="8DBA7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555555"/>
        </a:accent6>
        <a:hlink>
          <a:srgbClr val="969696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7602</TotalTime>
  <Words>323</Words>
  <Application>Microsoft Office PowerPoint</Application>
  <PresentationFormat>Předvádění na obrazovce (4:3)</PresentationFormat>
  <Paragraphs>40</Paragraphs>
  <Slides>13</Slides>
  <Notes>0</Notes>
  <HiddenSlides>3</HiddenSlides>
  <MMClips>0</MMClips>
  <ScaleCrop>false</ScaleCrop>
  <HeadingPairs>
    <vt:vector size="6" baseType="variant">
      <vt:variant>
        <vt:lpstr>Motiv</vt:lpstr>
      </vt:variant>
      <vt:variant>
        <vt:i4>2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6" baseType="lpstr">
      <vt:lpstr>Motiv sady Office</vt:lpstr>
      <vt:lpstr>Default Design</vt:lpstr>
      <vt:lpstr>Microsoft PowerPoint Presentation</vt:lpstr>
      <vt:lpstr>Prezentace aplikace PowerPoint</vt:lpstr>
      <vt:lpstr>Anotace</vt:lpstr>
      <vt:lpstr>Chodíš rád do přírody?</vt:lpstr>
      <vt:lpstr>Chráněné rostliny</vt:lpstr>
      <vt:lpstr>Koniklec luční </vt:lpstr>
      <vt:lpstr>Leknín bílý </vt:lpstr>
      <vt:lpstr>Hlaváček jarní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Seznam použitých materiálů: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Milada</dc:creator>
  <cp:lastModifiedBy>Milada Pleskačová</cp:lastModifiedBy>
  <cp:revision>256</cp:revision>
  <dcterms:created xsi:type="dcterms:W3CDTF">2013-01-18T15:24:45Z</dcterms:created>
  <dcterms:modified xsi:type="dcterms:W3CDTF">2013-06-09T20:38:19Z</dcterms:modified>
</cp:coreProperties>
</file>