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531367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Jitka Křížková, MBA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VY_32_INOVACE_1A_16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SLAVNÍ  FYZIKOVÉ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0945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Prezentace seznamuje žáky se životopisnými údaji o fyzikovi. Seznamuje s jeho přínosem pro život a vědu a dokumentuje jeho objevy. Informuje o fyzikální </a:t>
            </a:r>
            <a:r>
              <a:rPr lang="cs-CZ" dirty="0" smtClean="0"/>
              <a:t>veličině, </a:t>
            </a:r>
            <a:r>
              <a:rPr lang="cs-CZ" dirty="0"/>
              <a:t>jejíž jednotka dostala název po této </a:t>
            </a:r>
            <a:r>
              <a:rPr lang="cs-CZ" dirty="0" smtClean="0"/>
              <a:t>osobnosti.</a:t>
            </a:r>
          </a:p>
          <a:p>
            <a:endParaRPr lang="cs-CZ" dirty="0"/>
          </a:p>
          <a:p>
            <a:endParaRPr lang="cs-CZ" dirty="0" smtClean="0"/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Autorem tohoto materiálu a všech jeho částí, není-li uvedeno jinak,</a:t>
            </a:r>
          </a:p>
          <a:p>
            <a:pPr marL="0" lvl="0" indent="0">
              <a:buNone/>
            </a:pPr>
            <a:r>
              <a:rPr lang="cs-CZ" sz="2000" dirty="0">
                <a:solidFill>
                  <a:prstClr val="black"/>
                </a:solidFill>
              </a:rPr>
              <a:t>      je Mgr. Jitka Křížková, MBA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27336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Maria Curie-</a:t>
            </a:r>
            <a:r>
              <a:rPr lang="cs-CZ" dirty="0" err="1" smtClean="0"/>
              <a:t>Skłodowska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Polská vědkyně</a:t>
            </a:r>
          </a:p>
          <a:p>
            <a:endParaRPr lang="cs-CZ" dirty="0"/>
          </a:p>
          <a:p>
            <a:r>
              <a:rPr lang="cs-CZ" dirty="0" smtClean="0"/>
              <a:t>7. listopadu 1867</a:t>
            </a:r>
          </a:p>
          <a:p>
            <a:r>
              <a:rPr lang="cs-CZ" dirty="0" smtClean="0"/>
              <a:t>4. července 1934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508839"/>
            <a:ext cx="3007221" cy="44640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5691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Maria Curie-</a:t>
            </a:r>
            <a:r>
              <a:rPr lang="cs-CZ" dirty="0" err="1" smtClean="0"/>
              <a:t>Skłodowska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Byla </a:t>
            </a:r>
            <a:r>
              <a:rPr lang="cs-CZ" dirty="0"/>
              <a:t>významná vědkyně polského původu, která většinu života působila ve Francii. Zabývala se výzkumy v oblasti fyziky a chemie.</a:t>
            </a:r>
          </a:p>
        </p:txBody>
      </p:sp>
    </p:spTree>
    <p:extLst>
      <p:ext uri="{BB962C8B-B14F-4D97-AF65-F5344CB8AC3E}">
        <p14:creationId xmlns:p14="http://schemas.microsoft.com/office/powerpoint/2010/main" val="25721783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Úspěchy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Teorie radioaktivity</a:t>
            </a:r>
          </a:p>
          <a:p>
            <a:r>
              <a:rPr lang="cs-CZ" dirty="0" smtClean="0"/>
              <a:t>Technika dělení radioaktivních izotopů</a:t>
            </a:r>
          </a:p>
          <a:p>
            <a:r>
              <a:rPr lang="cs-CZ" dirty="0" smtClean="0"/>
              <a:t>Objev dvou nových chemických prvků : radia  a polonia</a:t>
            </a:r>
          </a:p>
          <a:p>
            <a:endParaRPr lang="cs-CZ" dirty="0"/>
          </a:p>
          <a:p>
            <a:r>
              <a:rPr lang="cs-CZ" dirty="0"/>
              <a:t>Dvakrát byla vyznamenána Nobelovou cenou.</a:t>
            </a:r>
          </a:p>
        </p:txBody>
      </p:sp>
    </p:spTree>
    <p:extLst>
      <p:ext uri="{BB962C8B-B14F-4D97-AF65-F5344CB8AC3E}">
        <p14:creationId xmlns:p14="http://schemas.microsoft.com/office/powerpoint/2010/main" val="36982400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Radium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Radium (chemická značka </a:t>
            </a:r>
            <a:r>
              <a:rPr lang="cs-CZ" dirty="0" err="1"/>
              <a:t>Ra</a:t>
            </a:r>
            <a:r>
              <a:rPr lang="cs-CZ" dirty="0"/>
              <a:t>, latinsky Radium) je 6. z řady kovů alkalických zemin, silně radioaktivní prvek, vznikající v rozpadové řadě uranu a thoria.</a:t>
            </a:r>
          </a:p>
        </p:txBody>
      </p:sp>
    </p:spTree>
    <p:extLst>
      <p:ext uri="{BB962C8B-B14F-4D97-AF65-F5344CB8AC3E}">
        <p14:creationId xmlns:p14="http://schemas.microsoft.com/office/powerpoint/2010/main" val="5384590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Polonium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Polonium, chemická značka Po, </a:t>
            </a:r>
            <a:r>
              <a:rPr lang="cs-CZ" dirty="0" smtClean="0"/>
              <a:t>latinsky </a:t>
            </a:r>
            <a:r>
              <a:rPr lang="cs-CZ" dirty="0"/>
              <a:t>Polonium je nestabilní radioaktivní prvek, nejtěžší ze skupiny </a:t>
            </a:r>
            <a:r>
              <a:rPr lang="cs-CZ" dirty="0" smtClean="0"/>
              <a:t>chalkogenů.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02624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2917" y="1772816"/>
            <a:ext cx="5040560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597" y="4005064"/>
            <a:ext cx="5760640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575601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Obrázky z otevřené galerie Microsoft Office.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i="1" dirty="0"/>
              <a:t>Encyklopedie vědy a techniky</a:t>
            </a:r>
            <a:r>
              <a:rPr lang="cs-CZ" dirty="0"/>
              <a:t>. Albatros, 1986.</a:t>
            </a:r>
          </a:p>
          <a:p>
            <a:r>
              <a:rPr lang="cs-CZ" dirty="0"/>
              <a:t>VORÁČEK, Karel. </a:t>
            </a:r>
            <a:r>
              <a:rPr lang="cs-CZ" i="1" dirty="0"/>
              <a:t>Encyklopedie vynálezů</a:t>
            </a:r>
            <a:r>
              <a:rPr lang="cs-CZ" dirty="0"/>
              <a:t>. 1. vyd. Praha: </a:t>
            </a:r>
            <a:r>
              <a:rPr lang="cs-CZ" dirty="0" err="1"/>
              <a:t>Slovart</a:t>
            </a:r>
            <a:r>
              <a:rPr lang="cs-CZ" dirty="0"/>
              <a:t>, 2010. ISBN 9788073912116.</a:t>
            </a:r>
          </a:p>
          <a:p>
            <a:r>
              <a:rPr lang="cs-CZ" dirty="0"/>
              <a:t>GOLDSMITH, Mike. </a:t>
            </a:r>
            <a:r>
              <a:rPr lang="cs-CZ" i="1" dirty="0"/>
              <a:t>Vynálezci a jejich vynalezené vynálezy</a:t>
            </a:r>
            <a:r>
              <a:rPr lang="cs-CZ" dirty="0"/>
              <a:t>. 1,. Praha: </a:t>
            </a:r>
            <a:r>
              <a:rPr lang="cs-CZ" dirty="0" err="1"/>
              <a:t>Egmont</a:t>
            </a:r>
            <a:r>
              <a:rPr lang="cs-CZ" dirty="0"/>
              <a:t>, 2010. ISBN 978-80-252-1518-0.</a:t>
            </a:r>
          </a:p>
          <a:p>
            <a:r>
              <a:rPr lang="cs-CZ" dirty="0"/>
              <a:t>CLARKE, Penny. </a:t>
            </a:r>
            <a:r>
              <a:rPr lang="cs-CZ" i="1" dirty="0"/>
              <a:t>Velké objevy: Vyprávění o objevech, vynálezech a myšlenkách, které obohatily náš život - David Stewart</a:t>
            </a:r>
            <a:r>
              <a:rPr lang="cs-CZ" dirty="0"/>
              <a:t>. 1,. Praha: Junior, 2007.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519384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213</Words>
  <Application>Microsoft Office PowerPoint</Application>
  <PresentationFormat>Předvádění na obrazovce (4:3)</PresentationFormat>
  <Paragraphs>36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Maria Curie-Skłodowska</vt:lpstr>
      <vt:lpstr>Maria Curie-Skłodowska</vt:lpstr>
      <vt:lpstr>Úspěchy</vt:lpstr>
      <vt:lpstr>Radium</vt:lpstr>
      <vt:lpstr>Polonium</vt:lpstr>
      <vt:lpstr>Obrázky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jitka</cp:lastModifiedBy>
  <cp:revision>5</cp:revision>
  <dcterms:created xsi:type="dcterms:W3CDTF">2012-09-21T21:03:26Z</dcterms:created>
  <dcterms:modified xsi:type="dcterms:W3CDTF">2013-05-17T03:45:28Z</dcterms:modified>
</cp:coreProperties>
</file>