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79919D-B677-4DB1-89F4-74D64CF5BF2D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</dgm:pt>
    <dgm:pt modelId="{AE9316FF-1EB8-40AB-8729-813E3ED877F1}">
      <dgm:prSet phldrT="[Text]"/>
      <dgm:spPr/>
      <dgm:t>
        <a:bodyPr/>
        <a:lstStyle/>
        <a:p>
          <a:r>
            <a:rPr lang="cs-CZ" dirty="0" smtClean="0"/>
            <a:t>trojboký</a:t>
          </a:r>
          <a:endParaRPr lang="cs-CZ" dirty="0"/>
        </a:p>
      </dgm:t>
    </dgm:pt>
    <dgm:pt modelId="{927FFBC3-E393-4F68-8CC9-C0AC89D06FCA}" type="parTrans" cxnId="{4887B534-B61F-4842-9FDE-2A8901D6D5C2}">
      <dgm:prSet/>
      <dgm:spPr/>
      <dgm:t>
        <a:bodyPr/>
        <a:lstStyle/>
        <a:p>
          <a:endParaRPr lang="cs-CZ"/>
        </a:p>
      </dgm:t>
    </dgm:pt>
    <dgm:pt modelId="{D57BFB0A-15B5-4A7B-8481-1342D9024DE6}" type="sibTrans" cxnId="{4887B534-B61F-4842-9FDE-2A8901D6D5C2}">
      <dgm:prSet/>
      <dgm:spPr/>
      <dgm:t>
        <a:bodyPr/>
        <a:lstStyle/>
        <a:p>
          <a:endParaRPr lang="cs-CZ"/>
        </a:p>
      </dgm:t>
    </dgm:pt>
    <dgm:pt modelId="{80F49F5E-CD06-484D-8B50-ED208A649E4D}">
      <dgm:prSet phldrT="[Text]"/>
      <dgm:spPr/>
      <dgm:t>
        <a:bodyPr/>
        <a:lstStyle/>
        <a:p>
          <a:r>
            <a:rPr lang="cs-CZ" dirty="0" smtClean="0"/>
            <a:t>čtyřboký</a:t>
          </a:r>
          <a:endParaRPr lang="cs-CZ" dirty="0"/>
        </a:p>
      </dgm:t>
    </dgm:pt>
    <dgm:pt modelId="{7278D25F-623C-41C0-AD3C-C3C2798F7735}" type="parTrans" cxnId="{43903606-C760-457F-B1B4-4D51B870657C}">
      <dgm:prSet/>
      <dgm:spPr/>
      <dgm:t>
        <a:bodyPr/>
        <a:lstStyle/>
        <a:p>
          <a:endParaRPr lang="cs-CZ"/>
        </a:p>
      </dgm:t>
    </dgm:pt>
    <dgm:pt modelId="{1AC37431-0B86-4075-94D1-CE13885497CD}" type="sibTrans" cxnId="{43903606-C760-457F-B1B4-4D51B870657C}">
      <dgm:prSet/>
      <dgm:spPr/>
      <dgm:t>
        <a:bodyPr/>
        <a:lstStyle/>
        <a:p>
          <a:endParaRPr lang="cs-CZ"/>
        </a:p>
      </dgm:t>
    </dgm:pt>
    <dgm:pt modelId="{936C16C2-D5C7-4E34-8138-1D87DA8B4250}">
      <dgm:prSet phldrT="[Text]"/>
      <dgm:spPr/>
      <dgm:t>
        <a:bodyPr/>
        <a:lstStyle/>
        <a:p>
          <a:r>
            <a:rPr lang="cs-CZ" dirty="0" smtClean="0"/>
            <a:t>pětiboký</a:t>
          </a:r>
          <a:endParaRPr lang="cs-CZ" dirty="0"/>
        </a:p>
      </dgm:t>
    </dgm:pt>
    <dgm:pt modelId="{58479641-9716-45ED-AAD1-07F4FCCB5ECA}" type="parTrans" cxnId="{3BB4B001-74D6-498D-9ACE-3F48E11A247A}">
      <dgm:prSet/>
      <dgm:spPr/>
      <dgm:t>
        <a:bodyPr/>
        <a:lstStyle/>
        <a:p>
          <a:endParaRPr lang="cs-CZ"/>
        </a:p>
      </dgm:t>
    </dgm:pt>
    <dgm:pt modelId="{C7B7E8C5-030A-41AB-B69D-91710F7C7863}" type="sibTrans" cxnId="{3BB4B001-74D6-498D-9ACE-3F48E11A247A}">
      <dgm:prSet/>
      <dgm:spPr/>
      <dgm:t>
        <a:bodyPr/>
        <a:lstStyle/>
        <a:p>
          <a:endParaRPr lang="cs-CZ"/>
        </a:p>
      </dgm:t>
    </dgm:pt>
    <dgm:pt modelId="{9C147824-3A06-4759-B871-D233F2C2E8F6}" type="pres">
      <dgm:prSet presAssocID="{A879919D-B677-4DB1-89F4-74D64CF5BF2D}" presName="diagram" presStyleCnt="0">
        <dgm:presLayoutVars>
          <dgm:dir/>
          <dgm:animLvl val="lvl"/>
          <dgm:resizeHandles val="exact"/>
        </dgm:presLayoutVars>
      </dgm:prSet>
      <dgm:spPr/>
    </dgm:pt>
    <dgm:pt modelId="{D19B61A4-7F42-401B-83FD-76050F4DDDAF}" type="pres">
      <dgm:prSet presAssocID="{AE9316FF-1EB8-40AB-8729-813E3ED877F1}" presName="compNode" presStyleCnt="0"/>
      <dgm:spPr/>
    </dgm:pt>
    <dgm:pt modelId="{BE45B8A8-F99B-404E-AEB5-C57703DB0F39}" type="pres">
      <dgm:prSet presAssocID="{AE9316FF-1EB8-40AB-8729-813E3ED877F1}" presName="childRect" presStyleLbl="bgAcc1" presStyleIdx="0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BAC3E87-54FE-4DD4-B9FA-2C4B439EA240}" type="pres">
      <dgm:prSet presAssocID="{AE9316FF-1EB8-40AB-8729-813E3ED877F1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ED2A49-B399-4931-8B1B-02AD82A32874}" type="pres">
      <dgm:prSet presAssocID="{AE9316FF-1EB8-40AB-8729-813E3ED877F1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488BBB08-CD17-45BE-8855-1E14DDE3E98E}" type="pres">
      <dgm:prSet presAssocID="{AE9316FF-1EB8-40AB-8729-813E3ED877F1}" presName="adorn" presStyleLbl="fgAccFollowNode1" presStyleIdx="0" presStyleCnt="3"/>
      <dgm:spPr>
        <a:prstGeom prst="triangle">
          <a:avLst/>
        </a:prstGeom>
      </dgm:spPr>
    </dgm:pt>
    <dgm:pt modelId="{58D0DD88-8216-422F-894F-37D381F01945}" type="pres">
      <dgm:prSet presAssocID="{D57BFB0A-15B5-4A7B-8481-1342D9024DE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AEDD05B-0309-40AC-BC7C-53D3C5B9FC3E}" type="pres">
      <dgm:prSet presAssocID="{80F49F5E-CD06-484D-8B50-ED208A649E4D}" presName="compNode" presStyleCnt="0"/>
      <dgm:spPr/>
    </dgm:pt>
    <dgm:pt modelId="{3A045B86-F6D5-42DF-BE47-0F96C75FD91E}" type="pres">
      <dgm:prSet presAssocID="{80F49F5E-CD06-484D-8B50-ED208A649E4D}" presName="childRect" presStyleLbl="bgAcc1" presStyleIdx="1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6609F9D-9384-4EF7-A7DF-97028BDF7C8C}" type="pres">
      <dgm:prSet presAssocID="{80F49F5E-CD06-484D-8B50-ED208A649E4D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57594E-6E22-47EB-B1C6-35E943733ACA}" type="pres">
      <dgm:prSet presAssocID="{80F49F5E-CD06-484D-8B50-ED208A649E4D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2FB079DB-6A83-4784-B868-9981918D6EBD}" type="pres">
      <dgm:prSet presAssocID="{80F49F5E-CD06-484D-8B50-ED208A649E4D}" presName="adorn" presStyleLbl="fgAccFollowNode1" presStyleIdx="1" presStyleCnt="3"/>
      <dgm:spPr>
        <a:prstGeom prst="rect">
          <a:avLst/>
        </a:prstGeom>
      </dgm:spPr>
    </dgm:pt>
    <dgm:pt modelId="{35DFE03D-6980-457A-BB4C-75D33E3999DB}" type="pres">
      <dgm:prSet presAssocID="{1AC37431-0B86-4075-94D1-CE13885497C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C50A5F0-22FA-4BBA-ABB1-A538EF34AFAF}" type="pres">
      <dgm:prSet presAssocID="{936C16C2-D5C7-4E34-8138-1D87DA8B4250}" presName="compNode" presStyleCnt="0"/>
      <dgm:spPr/>
    </dgm:pt>
    <dgm:pt modelId="{F9F314BB-1758-44F9-B92E-100C3ADA6C11}" type="pres">
      <dgm:prSet presAssocID="{936C16C2-D5C7-4E34-8138-1D87DA8B4250}" presName="childRect" presStyleLbl="bgAcc1" presStyleIdx="2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2715308-614E-48B3-97EF-05465E526E1F}" type="pres">
      <dgm:prSet presAssocID="{936C16C2-D5C7-4E34-8138-1D87DA8B4250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C14D2-691C-4546-BB6C-CD0DC5C077FD}" type="pres">
      <dgm:prSet presAssocID="{936C16C2-D5C7-4E34-8138-1D87DA8B4250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4998A4A8-20AB-4AAD-B54F-8BDAC97EE4D8}" type="pres">
      <dgm:prSet presAssocID="{936C16C2-D5C7-4E34-8138-1D87DA8B4250}" presName="adorn" presStyleLbl="fgAccFollowNode1" presStyleIdx="2" presStyleCnt="3"/>
      <dgm:spPr>
        <a:prstGeom prst="pentagon">
          <a:avLst/>
        </a:prstGeom>
      </dgm:spPr>
    </dgm:pt>
  </dgm:ptLst>
  <dgm:cxnLst>
    <dgm:cxn modelId="{9179E821-7658-4FEB-973B-C0C9DA9CF948}" type="presOf" srcId="{AE9316FF-1EB8-40AB-8729-813E3ED877F1}" destId="{0BAC3E87-54FE-4DD4-B9FA-2C4B439EA240}" srcOrd="0" destOrd="0" presId="urn:microsoft.com/office/officeart/2005/8/layout/bList2"/>
    <dgm:cxn modelId="{2BEC6F6C-1AC9-4AC9-9975-5AAFDC5218DF}" type="presOf" srcId="{80F49F5E-CD06-484D-8B50-ED208A649E4D}" destId="{06609F9D-9384-4EF7-A7DF-97028BDF7C8C}" srcOrd="0" destOrd="0" presId="urn:microsoft.com/office/officeart/2005/8/layout/bList2"/>
    <dgm:cxn modelId="{3173620E-8E21-4B4A-B07F-945004BD3AF8}" type="presOf" srcId="{936C16C2-D5C7-4E34-8138-1D87DA8B4250}" destId="{E2715308-614E-48B3-97EF-05465E526E1F}" srcOrd="0" destOrd="0" presId="urn:microsoft.com/office/officeart/2005/8/layout/bList2"/>
    <dgm:cxn modelId="{43903606-C760-457F-B1B4-4D51B870657C}" srcId="{A879919D-B677-4DB1-89F4-74D64CF5BF2D}" destId="{80F49F5E-CD06-484D-8B50-ED208A649E4D}" srcOrd="1" destOrd="0" parTransId="{7278D25F-623C-41C0-AD3C-C3C2798F7735}" sibTransId="{1AC37431-0B86-4075-94D1-CE13885497CD}"/>
    <dgm:cxn modelId="{7BFC5C8E-2756-412B-B060-841A9228CF9E}" type="presOf" srcId="{80F49F5E-CD06-484D-8B50-ED208A649E4D}" destId="{3F57594E-6E22-47EB-B1C6-35E943733ACA}" srcOrd="1" destOrd="0" presId="urn:microsoft.com/office/officeart/2005/8/layout/bList2"/>
    <dgm:cxn modelId="{3BB4B001-74D6-498D-9ACE-3F48E11A247A}" srcId="{A879919D-B677-4DB1-89F4-74D64CF5BF2D}" destId="{936C16C2-D5C7-4E34-8138-1D87DA8B4250}" srcOrd="2" destOrd="0" parTransId="{58479641-9716-45ED-AAD1-07F4FCCB5ECA}" sibTransId="{C7B7E8C5-030A-41AB-B69D-91710F7C7863}"/>
    <dgm:cxn modelId="{9BA73190-54F5-4553-886D-E2A60A290EC1}" type="presOf" srcId="{D57BFB0A-15B5-4A7B-8481-1342D9024DE6}" destId="{58D0DD88-8216-422F-894F-37D381F01945}" srcOrd="0" destOrd="0" presId="urn:microsoft.com/office/officeart/2005/8/layout/bList2"/>
    <dgm:cxn modelId="{47153875-E775-4470-A8A2-9D31C6D79B9B}" type="presOf" srcId="{A879919D-B677-4DB1-89F4-74D64CF5BF2D}" destId="{9C147824-3A06-4759-B871-D233F2C2E8F6}" srcOrd="0" destOrd="0" presId="urn:microsoft.com/office/officeart/2005/8/layout/bList2"/>
    <dgm:cxn modelId="{A400F420-2519-45BB-B654-5108DF265ED7}" type="presOf" srcId="{AE9316FF-1EB8-40AB-8729-813E3ED877F1}" destId="{4BED2A49-B399-4931-8B1B-02AD82A32874}" srcOrd="1" destOrd="0" presId="urn:microsoft.com/office/officeart/2005/8/layout/bList2"/>
    <dgm:cxn modelId="{7CBF24D4-39A9-4C26-9EF7-C3C4BD3D6117}" type="presOf" srcId="{936C16C2-D5C7-4E34-8138-1D87DA8B4250}" destId="{7F2C14D2-691C-4546-BB6C-CD0DC5C077FD}" srcOrd="1" destOrd="0" presId="urn:microsoft.com/office/officeart/2005/8/layout/bList2"/>
    <dgm:cxn modelId="{2AEE696C-9DEE-4562-9683-3AF903C0E944}" type="presOf" srcId="{1AC37431-0B86-4075-94D1-CE13885497CD}" destId="{35DFE03D-6980-457A-BB4C-75D33E3999DB}" srcOrd="0" destOrd="0" presId="urn:microsoft.com/office/officeart/2005/8/layout/bList2"/>
    <dgm:cxn modelId="{4887B534-B61F-4842-9FDE-2A8901D6D5C2}" srcId="{A879919D-B677-4DB1-89F4-74D64CF5BF2D}" destId="{AE9316FF-1EB8-40AB-8729-813E3ED877F1}" srcOrd="0" destOrd="0" parTransId="{927FFBC3-E393-4F68-8CC9-C0AC89D06FCA}" sibTransId="{D57BFB0A-15B5-4A7B-8481-1342D9024DE6}"/>
    <dgm:cxn modelId="{92894246-04EF-440A-9448-0E8571AEA1C7}" type="presParOf" srcId="{9C147824-3A06-4759-B871-D233F2C2E8F6}" destId="{D19B61A4-7F42-401B-83FD-76050F4DDDAF}" srcOrd="0" destOrd="0" presId="urn:microsoft.com/office/officeart/2005/8/layout/bList2"/>
    <dgm:cxn modelId="{CE23F7F1-028D-43F1-9AC6-4018BA013ED0}" type="presParOf" srcId="{D19B61A4-7F42-401B-83FD-76050F4DDDAF}" destId="{BE45B8A8-F99B-404E-AEB5-C57703DB0F39}" srcOrd="0" destOrd="0" presId="urn:microsoft.com/office/officeart/2005/8/layout/bList2"/>
    <dgm:cxn modelId="{D96C7B96-029A-42BA-8151-7830765EA465}" type="presParOf" srcId="{D19B61A4-7F42-401B-83FD-76050F4DDDAF}" destId="{0BAC3E87-54FE-4DD4-B9FA-2C4B439EA240}" srcOrd="1" destOrd="0" presId="urn:microsoft.com/office/officeart/2005/8/layout/bList2"/>
    <dgm:cxn modelId="{7EBE081C-C85A-48EB-8DC5-99C06B89E8E7}" type="presParOf" srcId="{D19B61A4-7F42-401B-83FD-76050F4DDDAF}" destId="{4BED2A49-B399-4931-8B1B-02AD82A32874}" srcOrd="2" destOrd="0" presId="urn:microsoft.com/office/officeart/2005/8/layout/bList2"/>
    <dgm:cxn modelId="{231580E0-83A3-47F6-872A-C23A7D1EFCA1}" type="presParOf" srcId="{D19B61A4-7F42-401B-83FD-76050F4DDDAF}" destId="{488BBB08-CD17-45BE-8855-1E14DDE3E98E}" srcOrd="3" destOrd="0" presId="urn:microsoft.com/office/officeart/2005/8/layout/bList2"/>
    <dgm:cxn modelId="{17A8D713-B43B-42AF-8AA5-38AFAB72D6FF}" type="presParOf" srcId="{9C147824-3A06-4759-B871-D233F2C2E8F6}" destId="{58D0DD88-8216-422F-894F-37D381F01945}" srcOrd="1" destOrd="0" presId="urn:microsoft.com/office/officeart/2005/8/layout/bList2"/>
    <dgm:cxn modelId="{37DD8DFB-20D0-4D47-BCD4-37727B1BDA75}" type="presParOf" srcId="{9C147824-3A06-4759-B871-D233F2C2E8F6}" destId="{FAEDD05B-0309-40AC-BC7C-53D3C5B9FC3E}" srcOrd="2" destOrd="0" presId="urn:microsoft.com/office/officeart/2005/8/layout/bList2"/>
    <dgm:cxn modelId="{6BCB8852-610B-4EC9-B68E-0BC4514C01E6}" type="presParOf" srcId="{FAEDD05B-0309-40AC-BC7C-53D3C5B9FC3E}" destId="{3A045B86-F6D5-42DF-BE47-0F96C75FD91E}" srcOrd="0" destOrd="0" presId="urn:microsoft.com/office/officeart/2005/8/layout/bList2"/>
    <dgm:cxn modelId="{9094E018-1CBF-43E2-8B20-3B39C9CBCE80}" type="presParOf" srcId="{FAEDD05B-0309-40AC-BC7C-53D3C5B9FC3E}" destId="{06609F9D-9384-4EF7-A7DF-97028BDF7C8C}" srcOrd="1" destOrd="0" presId="urn:microsoft.com/office/officeart/2005/8/layout/bList2"/>
    <dgm:cxn modelId="{2AFCD59D-1744-4194-8971-7626221F13DA}" type="presParOf" srcId="{FAEDD05B-0309-40AC-BC7C-53D3C5B9FC3E}" destId="{3F57594E-6E22-47EB-B1C6-35E943733ACA}" srcOrd="2" destOrd="0" presId="urn:microsoft.com/office/officeart/2005/8/layout/bList2"/>
    <dgm:cxn modelId="{3E99DFF9-38CD-40D1-A131-520328EB3A93}" type="presParOf" srcId="{FAEDD05B-0309-40AC-BC7C-53D3C5B9FC3E}" destId="{2FB079DB-6A83-4784-B868-9981918D6EBD}" srcOrd="3" destOrd="0" presId="urn:microsoft.com/office/officeart/2005/8/layout/bList2"/>
    <dgm:cxn modelId="{C9D18043-E1BB-4454-BF47-3F9622CA1A2B}" type="presParOf" srcId="{9C147824-3A06-4759-B871-D233F2C2E8F6}" destId="{35DFE03D-6980-457A-BB4C-75D33E3999DB}" srcOrd="3" destOrd="0" presId="urn:microsoft.com/office/officeart/2005/8/layout/bList2"/>
    <dgm:cxn modelId="{AA7392D0-DB3D-4A24-9E55-762DD543C6C6}" type="presParOf" srcId="{9C147824-3A06-4759-B871-D233F2C2E8F6}" destId="{EC50A5F0-22FA-4BBA-ABB1-A538EF34AFAF}" srcOrd="4" destOrd="0" presId="urn:microsoft.com/office/officeart/2005/8/layout/bList2"/>
    <dgm:cxn modelId="{520F2F85-C497-47C3-B621-51FFC0E07760}" type="presParOf" srcId="{EC50A5F0-22FA-4BBA-ABB1-A538EF34AFAF}" destId="{F9F314BB-1758-44F9-B92E-100C3ADA6C11}" srcOrd="0" destOrd="0" presId="urn:microsoft.com/office/officeart/2005/8/layout/bList2"/>
    <dgm:cxn modelId="{525945B1-3356-4839-8F17-275C65CA3BF8}" type="presParOf" srcId="{EC50A5F0-22FA-4BBA-ABB1-A538EF34AFAF}" destId="{E2715308-614E-48B3-97EF-05465E526E1F}" srcOrd="1" destOrd="0" presId="urn:microsoft.com/office/officeart/2005/8/layout/bList2"/>
    <dgm:cxn modelId="{444B2380-64B1-4E56-9C23-92501EA44CEE}" type="presParOf" srcId="{EC50A5F0-22FA-4BBA-ABB1-A538EF34AFAF}" destId="{7F2C14D2-691C-4546-BB6C-CD0DC5C077FD}" srcOrd="2" destOrd="0" presId="urn:microsoft.com/office/officeart/2005/8/layout/bList2"/>
    <dgm:cxn modelId="{CECAE35F-2D6F-483F-81FE-028BCEA3FE7A}" type="presParOf" srcId="{EC50A5F0-22FA-4BBA-ABB1-A538EF34AFAF}" destId="{4998A4A8-20AB-4AAD-B54F-8BDAC97EE4D8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45B8A8-F99B-404E-AEB5-C57703DB0F39}">
      <dsp:nvSpPr>
        <dsp:cNvPr id="0" name=""/>
        <dsp:cNvSpPr/>
      </dsp:nvSpPr>
      <dsp:spPr>
        <a:xfrm>
          <a:off x="5047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D2A49-B399-4931-8B1B-02AD82A32874}">
      <dsp:nvSpPr>
        <dsp:cNvPr id="0" name=""/>
        <dsp:cNvSpPr/>
      </dsp:nvSpPr>
      <dsp:spPr>
        <a:xfrm>
          <a:off x="5047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0" rIns="34290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trojboký</a:t>
          </a:r>
          <a:endParaRPr lang="cs-CZ" sz="2700" kern="1200" dirty="0"/>
        </a:p>
      </dsp:txBody>
      <dsp:txXfrm>
        <a:off x="5047" y="2813390"/>
        <a:ext cx="1535171" cy="699731"/>
      </dsp:txXfrm>
    </dsp:sp>
    <dsp:sp modelId="{488BBB08-CD17-45BE-8855-1E14DDE3E98E}">
      <dsp:nvSpPr>
        <dsp:cNvPr id="0" name=""/>
        <dsp:cNvSpPr/>
      </dsp:nvSpPr>
      <dsp:spPr>
        <a:xfrm>
          <a:off x="1601886" y="2924536"/>
          <a:ext cx="762980" cy="762980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45B86-F6D5-42DF-BE47-0F96C75FD91E}">
      <dsp:nvSpPr>
        <dsp:cNvPr id="0" name=""/>
        <dsp:cNvSpPr/>
      </dsp:nvSpPr>
      <dsp:spPr>
        <a:xfrm>
          <a:off x="2553890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57594E-6E22-47EB-B1C6-35E943733ACA}">
      <dsp:nvSpPr>
        <dsp:cNvPr id="0" name=""/>
        <dsp:cNvSpPr/>
      </dsp:nvSpPr>
      <dsp:spPr>
        <a:xfrm>
          <a:off x="2553890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0" rIns="34290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čtyřboký</a:t>
          </a:r>
          <a:endParaRPr lang="cs-CZ" sz="2700" kern="1200" dirty="0"/>
        </a:p>
      </dsp:txBody>
      <dsp:txXfrm>
        <a:off x="2553890" y="2813390"/>
        <a:ext cx="1535171" cy="699731"/>
      </dsp:txXfrm>
    </dsp:sp>
    <dsp:sp modelId="{2FB079DB-6A83-4784-B868-9981918D6EBD}">
      <dsp:nvSpPr>
        <dsp:cNvPr id="0" name=""/>
        <dsp:cNvSpPr/>
      </dsp:nvSpPr>
      <dsp:spPr>
        <a:xfrm>
          <a:off x="4150729" y="2924536"/>
          <a:ext cx="762980" cy="7629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314BB-1758-44F9-B92E-100C3ADA6C11}">
      <dsp:nvSpPr>
        <dsp:cNvPr id="0" name=""/>
        <dsp:cNvSpPr/>
      </dsp:nvSpPr>
      <dsp:spPr>
        <a:xfrm>
          <a:off x="5102733" y="1186108"/>
          <a:ext cx="2179944" cy="1627282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2C14D2-691C-4546-BB6C-CD0DC5C077FD}">
      <dsp:nvSpPr>
        <dsp:cNvPr id="0" name=""/>
        <dsp:cNvSpPr/>
      </dsp:nvSpPr>
      <dsp:spPr>
        <a:xfrm>
          <a:off x="5102733" y="2813390"/>
          <a:ext cx="2179944" cy="699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0" rIns="34290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pětiboký</a:t>
          </a:r>
          <a:endParaRPr lang="cs-CZ" sz="2700" kern="1200" dirty="0"/>
        </a:p>
      </dsp:txBody>
      <dsp:txXfrm>
        <a:off x="5102733" y="2813390"/>
        <a:ext cx="1535171" cy="699731"/>
      </dsp:txXfrm>
    </dsp:sp>
    <dsp:sp modelId="{4998A4A8-20AB-4AAD-B54F-8BDAC97EE4D8}">
      <dsp:nvSpPr>
        <dsp:cNvPr id="0" name=""/>
        <dsp:cNvSpPr/>
      </dsp:nvSpPr>
      <dsp:spPr>
        <a:xfrm>
          <a:off x="6699572" y="2924536"/>
          <a:ext cx="762980" cy="762980"/>
        </a:xfrm>
        <a:prstGeom prst="pentag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F8FAD1-070C-423B-8A09-903C936279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917059-F052-4494-B53D-5185A0D8A5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971281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VY_32_INOVACE_4B_01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1900" baseline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43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novým tělesem. Zavádí pojem jehlan, jeho názvosloví a základní rozdělení. Je základem pro další prezentace týkající se povrchu a objemu jehlanu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62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jehlan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165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Grp="1" noChangeAspect="1" noChangeArrowheads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5" r="33898"/>
          <a:stretch/>
        </p:blipFill>
        <p:spPr bwMode="auto">
          <a:xfrm>
            <a:off x="3347864" y="836712"/>
            <a:ext cx="4746172" cy="5756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trojrozměrné těleso</a:t>
            </a:r>
          </a:p>
          <a:p>
            <a:r>
              <a:rPr lang="cs-CZ" dirty="0" smtClean="0"/>
              <a:t>Jeho podstavu (základnu) tvoří</a:t>
            </a:r>
            <a:br>
              <a:rPr lang="cs-CZ" dirty="0" smtClean="0"/>
            </a:br>
            <a:r>
              <a:rPr lang="cs-CZ" dirty="0" smtClean="0"/>
              <a:t>mnohoúhelník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06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podstavy nazýváme i jehlan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4106597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286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Pravidelný kolmý jehlan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572000"/>
          </a:xfrm>
        </p:spPr>
        <p:txBody>
          <a:bodyPr/>
          <a:lstStyle/>
          <a:p>
            <a:r>
              <a:rPr lang="cs-CZ" dirty="0" smtClean="0"/>
              <a:t>Podstavou jehlanu je pravidelný mnohoúhelník</a:t>
            </a:r>
          </a:p>
          <a:p>
            <a:r>
              <a:rPr lang="cs-CZ" dirty="0" smtClean="0"/>
              <a:t>Stěny jsou shodné rovnoramenné trojúhelníky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quarter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225"/>
          <a:stretch/>
        </p:blipFill>
        <p:spPr bwMode="auto">
          <a:xfrm>
            <a:off x="1201701" y="2924944"/>
            <a:ext cx="5462335" cy="3428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890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Nepravidelný jehlan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892696"/>
          </a:xfrm>
        </p:spPr>
        <p:txBody>
          <a:bodyPr/>
          <a:lstStyle/>
          <a:p>
            <a:r>
              <a:rPr lang="cs-CZ" dirty="0"/>
              <a:t>Podstavou je libovolný mnohoúhelník</a:t>
            </a:r>
          </a:p>
          <a:p>
            <a:endParaRPr lang="cs-CZ" dirty="0"/>
          </a:p>
        </p:txBody>
      </p:sp>
      <p:pic>
        <p:nvPicPr>
          <p:cNvPr id="4101" name="Picture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7930049" cy="4150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098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4" r="31178"/>
          <a:stretch/>
        </p:blipFill>
        <p:spPr bwMode="auto">
          <a:xfrm>
            <a:off x="942109" y="1484784"/>
            <a:ext cx="5941888" cy="4316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Kosoúhelník 6"/>
          <p:cNvSpPr/>
          <p:nvPr/>
        </p:nvSpPr>
        <p:spPr>
          <a:xfrm>
            <a:off x="1857935" y="4487908"/>
            <a:ext cx="4680520" cy="1163990"/>
          </a:xfrm>
          <a:prstGeom prst="parallelogram">
            <a:avLst>
              <a:gd name="adj" fmla="val 97786"/>
            </a:avLst>
          </a:prstGeom>
          <a:solidFill>
            <a:schemeClr val="accent1">
              <a:lumMod val="40000"/>
              <a:lumOff val="6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podstava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Kosoúhelník 10"/>
          <p:cNvSpPr/>
          <p:nvPr/>
        </p:nvSpPr>
        <p:spPr>
          <a:xfrm>
            <a:off x="1763687" y="4487908"/>
            <a:ext cx="4774767" cy="1245348"/>
          </a:xfrm>
          <a:prstGeom prst="parallelogram">
            <a:avLst>
              <a:gd name="adj" fmla="val 101137"/>
            </a:avLst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Podstavné hrany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857935" y="1556792"/>
            <a:ext cx="4680520" cy="4176464"/>
            <a:chOff x="1857935" y="1556792"/>
            <a:chExt cx="4680520" cy="4176464"/>
          </a:xfrm>
        </p:grpSpPr>
        <p:cxnSp>
          <p:nvCxnSpPr>
            <p:cNvPr id="13" name="Přímá spojnice 12"/>
            <p:cNvCxnSpPr/>
            <p:nvPr/>
          </p:nvCxnSpPr>
          <p:spPr>
            <a:xfrm flipV="1">
              <a:off x="1857935" y="1556792"/>
              <a:ext cx="2340260" cy="41764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198195" y="1556792"/>
              <a:ext cx="1093885" cy="41764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198195" y="1556792"/>
              <a:ext cx="2340260" cy="293111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3028065" y="1556792"/>
              <a:ext cx="1170130" cy="2931116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5292080" y="184482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Boční hrany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51070" y="1124744"/>
            <a:ext cx="37032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 -  vrchol jehlanu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4" name="Rovnoramenný trojúhelník 23"/>
          <p:cNvSpPr/>
          <p:nvPr/>
        </p:nvSpPr>
        <p:spPr>
          <a:xfrm>
            <a:off x="1763686" y="1556792"/>
            <a:ext cx="3528393" cy="4176464"/>
          </a:xfrm>
          <a:prstGeom prst="triangle">
            <a:avLst>
              <a:gd name="adj" fmla="val 69029"/>
            </a:avLst>
          </a:prstGeom>
          <a:solidFill>
            <a:schemeClr val="accent1">
              <a:lumMod val="20000"/>
              <a:lumOff val="8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Boční stěny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55216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23" grpId="0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Obrázky vytvořeny v programu GEOGEBRA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27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142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</vt:lpstr>
      <vt:lpstr>jehlan</vt:lpstr>
      <vt:lpstr>jehlan</vt:lpstr>
      <vt:lpstr>Podle podstavy nazýváme i jehlan</vt:lpstr>
      <vt:lpstr>Pravidelný kolmý jehlan</vt:lpstr>
      <vt:lpstr>Nepravidelný jehlan</vt:lpstr>
      <vt:lpstr>názvosloví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jehlan</dc:title>
  <dc:creator>marcela</dc:creator>
  <cp:lastModifiedBy>jitka</cp:lastModifiedBy>
  <cp:revision>15</cp:revision>
  <dcterms:created xsi:type="dcterms:W3CDTF">2012-07-23T13:47:47Z</dcterms:created>
  <dcterms:modified xsi:type="dcterms:W3CDTF">2013-05-18T12:09:05Z</dcterms:modified>
</cp:coreProperties>
</file>