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8F29AC2-9922-4AD8-A132-780E8809E0F2}" type="datetimeFigureOut">
              <a:rPr lang="cs-CZ" smtClean="0"/>
              <a:t>3. 6. 2013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B3FEF88-C57B-4E7A-847D-B209F146BE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066094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VY_32_INOVACE_4B_02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43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pomáhá při výkladu či opakování látky. Ukazuje postup výpočtu povrchu jehlanu.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217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jehlanu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2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47248" cy="4525963"/>
          </a:xfrm>
        </p:spPr>
        <p:txBody>
          <a:bodyPr/>
          <a:lstStyle/>
          <a:p>
            <a:r>
              <a:rPr lang="cs-CZ" dirty="0" smtClean="0"/>
              <a:t>Stejně jako u jiných těles je povrch jehlanu</a:t>
            </a:r>
            <a:br>
              <a:rPr lang="cs-CZ" dirty="0" smtClean="0"/>
            </a:br>
            <a:r>
              <a:rPr lang="cs-CZ" dirty="0" smtClean="0"/>
              <a:t>roven součtu obsahů podstavy a pláště</a:t>
            </a:r>
          </a:p>
          <a:p>
            <a:r>
              <a:rPr lang="cs-CZ" dirty="0" smtClean="0"/>
              <a:t>S = </a:t>
            </a:r>
            <a:r>
              <a:rPr lang="cs-CZ" dirty="0" err="1" smtClean="0"/>
              <a:t>Sp</a:t>
            </a:r>
            <a:r>
              <a:rPr lang="cs-CZ" dirty="0" smtClean="0"/>
              <a:t> + </a:t>
            </a:r>
            <a:r>
              <a:rPr lang="cs-CZ" dirty="0" err="1" smtClean="0"/>
              <a:t>Sq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17" y="2991467"/>
            <a:ext cx="6851683" cy="295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517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povrch pravidelného čtyřbokého jehlanu s délkou podstavné hrany 8,2cm a výškou 6,4cm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70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3053471"/>
            <a:ext cx="4038600" cy="1743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419872" y="1600200"/>
            <a:ext cx="5266928" cy="4525963"/>
          </a:xfrm>
        </p:spPr>
        <p:txBody>
          <a:bodyPr/>
          <a:lstStyle/>
          <a:p>
            <a:r>
              <a:rPr lang="cs-CZ" dirty="0" smtClean="0"/>
              <a:t>a=8,2cm</a:t>
            </a:r>
          </a:p>
          <a:p>
            <a:r>
              <a:rPr lang="cs-CZ" dirty="0" smtClean="0"/>
              <a:t>v=6,4cm</a:t>
            </a:r>
          </a:p>
          <a:p>
            <a:pPr marL="0" indent="0">
              <a:buNone/>
            </a:pPr>
            <a:r>
              <a:rPr lang="cs-CZ" dirty="0" smtClean="0"/>
              <a:t>Chybí nám stěnová výška</a:t>
            </a:r>
          </a:p>
          <a:p>
            <a:pPr marL="0" indent="0">
              <a:buNone/>
            </a:pPr>
            <a:r>
              <a:rPr lang="cs-CZ" dirty="0" smtClean="0"/>
              <a:t>Tu vypočteme pomocí Pythagorovy věty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187624" y="4706838"/>
            <a:ext cx="144016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59732" y="3068960"/>
            <a:ext cx="0" cy="13681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63688" y="47068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16511" y="3861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v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04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470" y="2992218"/>
            <a:ext cx="4038600" cy="1743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419872" y="1600200"/>
                <a:ext cx="5266928" cy="4525963"/>
              </a:xfrm>
            </p:spPr>
            <p:txBody>
              <a:bodyPr/>
              <a:lstStyle/>
              <a:p>
                <a:r>
                  <a:rPr lang="cs-CZ" dirty="0" smtClean="0"/>
                  <a:t>a=8,2cm</a:t>
                </a:r>
              </a:p>
              <a:p>
                <a:r>
                  <a:rPr lang="cs-CZ" dirty="0" smtClean="0"/>
                  <a:t>v=6,4cm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+ (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)</a:t>
                </a:r>
                <a:r>
                  <a:rPr lang="cs-CZ" dirty="0" smtClean="0">
                    <a:latin typeface="Calibri"/>
                    <a:cs typeface="Calibri"/>
                  </a:rPr>
                  <a:t>²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6,4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4,1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w = 7,6cm</a:t>
                </a:r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419872" y="1600200"/>
                <a:ext cx="5266928" cy="4525963"/>
              </a:xfrm>
              <a:blipFill rotWithShape="1">
                <a:blip r:embed="rId3"/>
                <a:stretch>
                  <a:fillRect l="-2315" t="-1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187624" y="4706838"/>
            <a:ext cx="144016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59732" y="3068960"/>
            <a:ext cx="0" cy="13681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Pravoúhlý trojúhelník 1"/>
          <p:cNvSpPr/>
          <p:nvPr/>
        </p:nvSpPr>
        <p:spPr>
          <a:xfrm>
            <a:off x="2159732" y="3068960"/>
            <a:ext cx="684076" cy="1368152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25304" y="3068960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½ 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198884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7136" y="2176954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77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0.41562 -0.20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81" y="-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64"/>
          <a:stretch/>
        </p:blipFill>
        <p:spPr bwMode="auto">
          <a:xfrm>
            <a:off x="467544" y="1844824"/>
            <a:ext cx="3038475" cy="1743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484784"/>
            <a:ext cx="4618856" cy="4896544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Sp</a:t>
            </a:r>
            <a:r>
              <a:rPr lang="cs-CZ" dirty="0" smtClean="0"/>
              <a:t> – podstava</a:t>
            </a:r>
            <a:br>
              <a:rPr lang="cs-CZ" dirty="0" smtClean="0"/>
            </a:br>
            <a:r>
              <a:rPr lang="cs-CZ" dirty="0" err="1" smtClean="0"/>
              <a:t>Sp</a:t>
            </a:r>
            <a:r>
              <a:rPr lang="cs-CZ" dirty="0" smtClean="0"/>
              <a:t> = a</a:t>
            </a:r>
            <a:r>
              <a:rPr lang="cs-CZ" dirty="0" smtClean="0">
                <a:latin typeface="Calibri"/>
                <a:cs typeface="Calibri"/>
              </a:rPr>
              <a:t>²</a:t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dirty="0" err="1" smtClean="0">
                <a:latin typeface="Calibri"/>
                <a:cs typeface="Calibri"/>
              </a:rPr>
              <a:t>Sp</a:t>
            </a:r>
            <a:r>
              <a:rPr lang="cs-CZ" dirty="0" smtClean="0">
                <a:latin typeface="Calibri"/>
                <a:cs typeface="Calibri"/>
              </a:rPr>
              <a:t> = 8,2</a:t>
            </a:r>
            <a:r>
              <a:rPr lang="cs-CZ" dirty="0" smtClean="0">
                <a:cs typeface="Calibri"/>
              </a:rPr>
              <a:t>²</a:t>
            </a:r>
            <a:br>
              <a:rPr lang="cs-CZ" dirty="0" smtClean="0">
                <a:cs typeface="Calibri"/>
              </a:rPr>
            </a:br>
            <a:r>
              <a:rPr lang="cs-CZ" dirty="0" err="1" smtClean="0">
                <a:cs typeface="Calibri"/>
              </a:rPr>
              <a:t>Sp</a:t>
            </a:r>
            <a:r>
              <a:rPr lang="cs-CZ" dirty="0" smtClean="0">
                <a:cs typeface="Calibri"/>
              </a:rPr>
              <a:t> = 67,24cm²</a:t>
            </a:r>
            <a:br>
              <a:rPr lang="cs-CZ" dirty="0" smtClean="0">
                <a:cs typeface="Calibri"/>
              </a:rPr>
            </a:br>
            <a:endParaRPr lang="cs-CZ" dirty="0">
              <a:cs typeface="Calibri"/>
            </a:endParaRPr>
          </a:p>
          <a:p>
            <a:r>
              <a:rPr lang="cs-CZ" dirty="0" err="1" smtClean="0">
                <a:cs typeface="Calibri"/>
              </a:rPr>
              <a:t>Sq</a:t>
            </a:r>
            <a:r>
              <a:rPr lang="cs-CZ" dirty="0" smtClean="0">
                <a:cs typeface="Calibri"/>
              </a:rPr>
              <a:t> – plášť – 4x trojúhelník</a:t>
            </a:r>
            <a:br>
              <a:rPr lang="cs-CZ" dirty="0" smtClean="0">
                <a:cs typeface="Calibri"/>
              </a:rPr>
            </a:br>
            <a:r>
              <a:rPr lang="cs-CZ" dirty="0" err="1" smtClean="0">
                <a:cs typeface="Calibri"/>
              </a:rPr>
              <a:t>Sq</a:t>
            </a:r>
            <a:r>
              <a:rPr lang="cs-CZ" dirty="0" smtClean="0">
                <a:cs typeface="Calibri"/>
              </a:rPr>
              <a:t> = 4</a:t>
            </a:r>
            <a:r>
              <a:rPr lang="cs-CZ" dirty="0">
                <a:cs typeface="Calibri"/>
              </a:rPr>
              <a:t> </a:t>
            </a:r>
            <a:r>
              <a:rPr lang="cs-CZ" dirty="0" smtClean="0">
                <a:cs typeface="Calibri"/>
              </a:rPr>
              <a:t>· </a:t>
            </a:r>
            <a:r>
              <a:rPr lang="cs-CZ" dirty="0" smtClean="0">
                <a:latin typeface="Calibri"/>
                <a:cs typeface="Calibri"/>
              </a:rPr>
              <a:t>½ a </a:t>
            </a:r>
            <a:r>
              <a:rPr lang="cs-CZ" dirty="0" smtClean="0">
                <a:cs typeface="Calibri"/>
              </a:rPr>
              <a:t>·</a:t>
            </a:r>
            <a:r>
              <a:rPr lang="cs-CZ" dirty="0" err="1" smtClean="0">
                <a:cs typeface="Calibri"/>
              </a:rPr>
              <a:t>v</a:t>
            </a:r>
            <a:r>
              <a:rPr lang="cs-CZ" sz="1900" dirty="0" err="1" smtClean="0">
                <a:cs typeface="Calibri"/>
              </a:rPr>
              <a:t>a</a:t>
            </a:r>
            <a:r>
              <a:rPr lang="cs-CZ" dirty="0" smtClean="0">
                <a:cs typeface="Calibri"/>
              </a:rPr>
              <a:t/>
            </a:r>
            <a:br>
              <a:rPr lang="cs-CZ" dirty="0" smtClean="0">
                <a:cs typeface="Calibri"/>
              </a:rPr>
            </a:br>
            <a:r>
              <a:rPr lang="cs-CZ" dirty="0" err="1" smtClean="0">
                <a:cs typeface="Calibri"/>
              </a:rPr>
              <a:t>Sq</a:t>
            </a:r>
            <a:r>
              <a:rPr lang="cs-CZ" dirty="0" smtClean="0">
                <a:cs typeface="Calibri"/>
              </a:rPr>
              <a:t> = 2 ·</a:t>
            </a:r>
            <a:r>
              <a:rPr lang="cs-CZ" dirty="0" smtClean="0"/>
              <a:t> </a:t>
            </a:r>
            <a:r>
              <a:rPr lang="cs-CZ" dirty="0" smtClean="0">
                <a:cs typeface="Calibri"/>
              </a:rPr>
              <a:t>8,2 · 7,6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Sq</a:t>
            </a:r>
            <a:r>
              <a:rPr lang="cs-CZ" dirty="0" smtClean="0"/>
              <a:t> = 124,64cm</a:t>
            </a:r>
            <a:r>
              <a:rPr lang="cs-CZ" dirty="0" smtClean="0">
                <a:cs typeface="Calibri"/>
              </a:rPr>
              <a:t>²</a:t>
            </a:r>
            <a:br>
              <a:rPr lang="cs-CZ" dirty="0" smtClean="0">
                <a:cs typeface="Calibri"/>
              </a:rPr>
            </a:br>
            <a:endParaRPr lang="cs-CZ" dirty="0" smtClean="0"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S = </a:t>
            </a:r>
            <a:r>
              <a:rPr lang="cs-CZ" dirty="0" err="1" smtClean="0">
                <a:latin typeface="Calibri"/>
                <a:cs typeface="Calibri"/>
              </a:rPr>
              <a:t>Sp</a:t>
            </a:r>
            <a:r>
              <a:rPr lang="cs-CZ" dirty="0" smtClean="0">
                <a:latin typeface="Calibri"/>
                <a:cs typeface="Calibri"/>
              </a:rPr>
              <a:t> + </a:t>
            </a:r>
            <a:r>
              <a:rPr lang="cs-CZ" dirty="0" err="1" smtClean="0">
                <a:latin typeface="Calibri"/>
                <a:cs typeface="Calibri"/>
              </a:rPr>
              <a:t>Sq</a:t>
            </a:r>
            <a:r>
              <a:rPr lang="cs-CZ" dirty="0" smtClean="0">
                <a:latin typeface="Calibri"/>
                <a:cs typeface="Calibri"/>
              </a:rPr>
              <a:t/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dirty="0" smtClean="0">
                <a:latin typeface="Calibri"/>
                <a:cs typeface="Calibri"/>
              </a:rPr>
              <a:t>S = 67,24 + 124,64</a:t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u="sng" dirty="0" smtClean="0">
                <a:latin typeface="Calibri"/>
                <a:cs typeface="Calibri"/>
              </a:rPr>
              <a:t>S = 191,88cm</a:t>
            </a:r>
            <a:r>
              <a:rPr lang="cs-CZ" u="sng" dirty="0" smtClean="0">
                <a:cs typeface="Calibri"/>
              </a:rPr>
              <a:t>²</a:t>
            </a:r>
          </a:p>
          <a:p>
            <a:pPr marL="0" indent="0">
              <a:buNone/>
            </a:pPr>
            <a:endParaRPr lang="cs-CZ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563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Obrázky vytvořeny v programu GEOGEBRA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2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88</TotalTime>
  <Words>159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Anotace</vt:lpstr>
      <vt:lpstr>Povrch jehlanu</vt:lpstr>
      <vt:lpstr>Povrch </vt:lpstr>
      <vt:lpstr>příklad</vt:lpstr>
      <vt:lpstr>Prezentace aplikace PowerPoint</vt:lpstr>
      <vt:lpstr>Prezentace aplikace PowerPoint</vt:lpstr>
      <vt:lpstr>výpočet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jehlanu</dc:title>
  <dc:creator>marcela</dc:creator>
  <cp:lastModifiedBy>root</cp:lastModifiedBy>
  <cp:revision>11</cp:revision>
  <dcterms:created xsi:type="dcterms:W3CDTF">2012-07-23T14:39:37Z</dcterms:created>
  <dcterms:modified xsi:type="dcterms:W3CDTF">2013-06-03T09:24:58Z</dcterms:modified>
</cp:coreProperties>
</file>