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7"/>
  </p:notesMasterIdLst>
  <p:handoutMasterIdLst>
    <p:handoutMasterId r:id="rId68"/>
  </p:handoutMasterIdLst>
  <p:sldIdLst>
    <p:sldId id="330" r:id="rId2"/>
    <p:sldId id="33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301" r:id="rId15"/>
    <p:sldId id="302" r:id="rId16"/>
    <p:sldId id="303" r:id="rId17"/>
    <p:sldId id="304" r:id="rId18"/>
    <p:sldId id="305" r:id="rId19"/>
    <p:sldId id="306" r:id="rId20"/>
    <p:sldId id="307" r:id="rId21"/>
    <p:sldId id="308" r:id="rId22"/>
    <p:sldId id="309" r:id="rId23"/>
    <p:sldId id="267" r:id="rId24"/>
    <p:sldId id="268" r:id="rId25"/>
    <p:sldId id="269" r:id="rId26"/>
    <p:sldId id="270" r:id="rId27"/>
    <p:sldId id="271" r:id="rId28"/>
    <p:sldId id="272" r:id="rId29"/>
    <p:sldId id="273" r:id="rId30"/>
    <p:sldId id="274" r:id="rId31"/>
    <p:sldId id="275" r:id="rId32"/>
    <p:sldId id="276" r:id="rId33"/>
    <p:sldId id="277" r:id="rId34"/>
    <p:sldId id="278" r:id="rId35"/>
    <p:sldId id="279" r:id="rId36"/>
    <p:sldId id="280" r:id="rId37"/>
    <p:sldId id="281" r:id="rId38"/>
    <p:sldId id="282" r:id="rId39"/>
    <p:sldId id="283" r:id="rId40"/>
    <p:sldId id="284" r:id="rId41"/>
    <p:sldId id="285" r:id="rId42"/>
    <p:sldId id="286" r:id="rId43"/>
    <p:sldId id="287" r:id="rId44"/>
    <p:sldId id="310" r:id="rId45"/>
    <p:sldId id="311" r:id="rId46"/>
    <p:sldId id="312" r:id="rId47"/>
    <p:sldId id="313" r:id="rId48"/>
    <p:sldId id="314" r:id="rId49"/>
    <p:sldId id="315" r:id="rId50"/>
    <p:sldId id="316" r:id="rId51"/>
    <p:sldId id="317" r:id="rId52"/>
    <p:sldId id="318" r:id="rId53"/>
    <p:sldId id="319" r:id="rId54"/>
    <p:sldId id="320" r:id="rId55"/>
    <p:sldId id="321" r:id="rId56"/>
    <p:sldId id="322" r:id="rId57"/>
    <p:sldId id="323" r:id="rId58"/>
    <p:sldId id="324" r:id="rId59"/>
    <p:sldId id="325" r:id="rId60"/>
    <p:sldId id="326" r:id="rId61"/>
    <p:sldId id="327" r:id="rId62"/>
    <p:sldId id="328" r:id="rId63"/>
    <p:sldId id="329" r:id="rId64"/>
    <p:sldId id="288" r:id="rId65"/>
    <p:sldId id="300" r:id="rId66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302" y="-11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FEF77D7D-2DF3-4C15-9111-408298E6D1DE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1537845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4BF80399-FBB6-4D7A-8ADF-6044E73C103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644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6047" y="1511935"/>
            <a:ext cx="8652536" cy="2124409"/>
          </a:xfrm>
        </p:spPr>
        <p:txBody>
          <a:bodyPr anchor="b">
            <a:noAutofit/>
          </a:bodyPr>
          <a:lstStyle>
            <a:lvl1pPr>
              <a:defRPr sz="6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6047" y="3863834"/>
            <a:ext cx="7056438" cy="1931917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A12A113-92E9-4574-A595-947145D68B39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756047" y="3746239"/>
            <a:ext cx="8652536" cy="175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 advTm="1000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C4F976B-B79B-4530-8C6E-0F52F74742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Tm="1000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300" y="2603888"/>
            <a:ext cx="8568531" cy="2425396"/>
          </a:xfrm>
        </p:spPr>
        <p:txBody>
          <a:bodyPr anchor="b">
            <a:normAutofit/>
          </a:bodyPr>
          <a:lstStyle>
            <a:lvl1pPr algn="l">
              <a:defRPr sz="53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6300" y="5100261"/>
            <a:ext cx="8568531" cy="1653678"/>
          </a:xfrm>
        </p:spPr>
        <p:txBody>
          <a:bodyPr anchor="t">
            <a:normAutofit/>
          </a:bodyPr>
          <a:lstStyle>
            <a:lvl1pPr marL="0" indent="0">
              <a:buNone/>
              <a:defRPr sz="2600">
                <a:solidFill>
                  <a:schemeClr val="tx2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E11D541-2AEA-4D7D-B6AA-C39E84D33A4D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806450" y="5070022"/>
            <a:ext cx="8652536" cy="175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 advTm="1000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4031" y="1844561"/>
            <a:ext cx="4452276" cy="520105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4318" y="1844561"/>
            <a:ext cx="4452276" cy="520105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9DA25D2-1E77-467D-AA8D-2DD98E4570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Tm="1000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847921"/>
            <a:ext cx="4334669" cy="705219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200" b="0">
                <a:solidFill>
                  <a:schemeClr val="tx2"/>
                </a:solidFill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031" y="2687885"/>
            <a:ext cx="4334669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41925" y="1847921"/>
            <a:ext cx="4334669" cy="705219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2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41925" y="2687885"/>
            <a:ext cx="4334669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9A47D86-8FAC-4363-9983-0AD71F16167F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445262" y="4459771"/>
            <a:ext cx="5190977" cy="875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 advTm="1000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084FB32-0BE3-4000-8F12-17A8598CFF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Tm="1000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261A89F-E184-497C-87EB-05BB04B61F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Tm="1000">
    <p:wipe/>
  </p:transition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031" y="873122"/>
            <a:ext cx="2358866" cy="1390980"/>
          </a:xfrm>
        </p:spPr>
        <p:txBody>
          <a:bodyPr anchor="b">
            <a:noAutofit/>
          </a:bodyPr>
          <a:lstStyle>
            <a:lvl1pPr algn="l">
              <a:defRPr sz="2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76203" y="873121"/>
            <a:ext cx="6300391" cy="6148536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4032" y="2348539"/>
            <a:ext cx="2358866" cy="4677800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7099E71-D070-467B-8429-6C00AED2D51E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4137" y="3946514"/>
            <a:ext cx="6148536" cy="1751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 advTm="1000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031" y="873562"/>
            <a:ext cx="2362156" cy="1394340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151419" y="923961"/>
            <a:ext cx="6509180" cy="6063234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4031" y="2351899"/>
            <a:ext cx="2358866" cy="4676919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46229D5-F528-42E5-8F64-818D0D1C8A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Tm="1000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7FDED32-7F90-4475-97B2-3B9A333823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Tm="1000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671971"/>
            <a:ext cx="2268141" cy="6467722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671971"/>
            <a:ext cx="6636411" cy="646772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8FAD618-C5C5-4F9C-96FE-E5079510BF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 advTm="1000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43376"/>
            <a:ext cx="10080625" cy="25198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4031" y="587975"/>
            <a:ext cx="9072563" cy="1091953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763924"/>
            <a:ext cx="9072563" cy="5375769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0080625" cy="40318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04031" y="20159"/>
            <a:ext cx="3192198" cy="362864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300">
                <a:solidFill>
                  <a:srgbClr val="FFFFFF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80235" y="20159"/>
            <a:ext cx="4536281" cy="362864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0521" y="20159"/>
            <a:ext cx="1176073" cy="362864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500" b="1">
                <a:solidFill>
                  <a:srgbClr val="FFFFFF"/>
                </a:solidFill>
              </a:defRPr>
            </a:lvl1pPr>
          </a:lstStyle>
          <a:p>
            <a:pPr lvl="0"/>
            <a:fld id="{822D9ED0-5D26-495E-B790-FA5ABB37BE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Tm="1000">
    <p:wipe/>
  </p:transition>
  <p:txStyles>
    <p:titleStyle>
      <a:lvl1pPr algn="l" defTabSz="1007943" rtl="0" eaLnBrk="1" latinLnBrk="0" hangingPunct="1">
        <a:spcBef>
          <a:spcPct val="0"/>
        </a:spcBef>
        <a:buNone/>
        <a:defRPr sz="4400" kern="1200" spc="-11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01589" indent="-201589" algn="l" defTabSz="1007943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indent="-201589" algn="l" defTabSz="1007943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06354" indent="-201589" algn="l" defTabSz="1007943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08737" indent="-201589" algn="l" defTabSz="1007943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10326" indent="-151191" algn="l" defTabSz="1007943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5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511915" indent="-201589" algn="l" defTabSz="1007943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13503" indent="-201589" algn="l" defTabSz="1007943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915092" indent="-201589" algn="l" defTabSz="1007943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116681" indent="-201589" algn="l" defTabSz="1007943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5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988951"/>
              </p:ext>
            </p:extLst>
          </p:nvPr>
        </p:nvGraphicFramePr>
        <p:xfrm>
          <a:off x="287784" y="4969938"/>
          <a:ext cx="9433048" cy="2514136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433048"/>
              </a:tblGrid>
              <a:tr h="740876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8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21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8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2100" smtClean="0">
                          <a:solidFill>
                            <a:schemeClr val="tx1"/>
                          </a:solidFill>
                        </a:rPr>
                        <a:t>:      VY_32_INOVACE_4B_04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8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21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0836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21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21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9" y="1749346"/>
            <a:ext cx="5100032" cy="321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224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dalším tělesem. Rotační kužel vzniká rotací trojúhelníku, což prezentace názorně ukazuje.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400639"/>
      </p:ext>
    </p:extLst>
  </p:cSld>
  <p:clrMapOvr>
    <a:masterClrMapping/>
  </p:clrMapOvr>
  <p:transition spd="slow" advTm="1000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6300" y="3911843"/>
            <a:ext cx="8568531" cy="1117441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6600" b="1" dirty="0"/>
              <a:t>Kužel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3000"/>
    </mc:Choice>
    <mc:Fallback xmlns="">
      <p:transition advTm="3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Rotační kužel vznikne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2379663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Rotací pravoúhlého trojúhelníku kolem jedné odvěsny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0" y="4375150"/>
            <a:ext cx="9072563" cy="237966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Rotací rovnoramenného trojúhelníku kolem osy souměrnosti</a:t>
            </a:r>
          </a:p>
        </p:txBody>
      </p:sp>
      <p:sp>
        <p:nvSpPr>
          <p:cNvPr id="5" name="Volný tvar 4"/>
          <p:cNvSpPr/>
          <p:nvPr/>
        </p:nvSpPr>
        <p:spPr>
          <a:xfrm>
            <a:off x="3600000" y="2880000"/>
            <a:ext cx="936000" cy="1080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+- 0 0 0"/>
              <a:gd name="f8" fmla="*/ f3 1 21600"/>
              <a:gd name="f9" fmla="*/ f4 1 21600"/>
              <a:gd name="f10" fmla="*/ f7 f0 1"/>
              <a:gd name="f11" fmla="*/ 1900 f8 1"/>
              <a:gd name="f12" fmla="*/ 12700 f8 1"/>
              <a:gd name="f13" fmla="*/ 19700 f9 1"/>
              <a:gd name="f14" fmla="*/ 12700 f9 1"/>
              <a:gd name="f15" fmla="*/ 10800 f8 1"/>
              <a:gd name="f16" fmla="*/ 0 f9 1"/>
              <a:gd name="f17" fmla="*/ f10 1 f2"/>
              <a:gd name="f18" fmla="*/ 5400 f8 1"/>
              <a:gd name="f19" fmla="*/ 10800 f9 1"/>
              <a:gd name="f20" fmla="*/ 0 f8 1"/>
              <a:gd name="f21" fmla="*/ 21600 f9 1"/>
              <a:gd name="f22" fmla="*/ 21600 f8 1"/>
              <a:gd name="f23" fmla="*/ 16200 f8 1"/>
              <a:gd name="f24" fmla="+- f17 0 f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15" y="f16"/>
              </a:cxn>
              <a:cxn ang="f24">
                <a:pos x="f18" y="f19"/>
              </a:cxn>
              <a:cxn ang="f24">
                <a:pos x="f20" y="f21"/>
              </a:cxn>
              <a:cxn ang="f24">
                <a:pos x="f15" y="f21"/>
              </a:cxn>
              <a:cxn ang="f24">
                <a:pos x="f22" y="f21"/>
              </a:cxn>
              <a:cxn ang="f24">
                <a:pos x="f23" y="f19"/>
              </a:cxn>
            </a:cxnLst>
            <a:rect l="f11" t="f14" r="f12" b="f13"/>
            <a:pathLst>
              <a:path w="21600" h="21600">
                <a:moveTo>
                  <a:pt x="f5" y="f5"/>
                </a:moveTo>
                <a:lnTo>
                  <a:pt x="f6" y="f6"/>
                </a:lnTo>
                <a:lnTo>
                  <a:pt x="f5" y="f6"/>
                </a:lnTo>
                <a:lnTo>
                  <a:pt x="f5" y="f5"/>
                </a:lnTo>
                <a:close/>
              </a:path>
            </a:pathLst>
          </a:custGeom>
          <a:solidFill>
            <a:srgbClr val="CFE7F5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2880000" y="5760000"/>
            <a:ext cx="1224000" cy="1224000"/>
          </a:xfrm>
          <a:custGeom>
            <a:avLst>
              <a:gd name="f0" fmla="val 108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0"/>
              <a:gd name="f7" fmla="val 21600"/>
              <a:gd name="f8" fmla="val -2147483647"/>
              <a:gd name="f9" fmla="val 2147483647"/>
              <a:gd name="f10" fmla="+- 0 0 0"/>
              <a:gd name="f11" fmla="*/ f4 1 21600"/>
              <a:gd name="f12" fmla="*/ f5 1 21600"/>
              <a:gd name="f13" fmla="pin 0 f0 21600"/>
              <a:gd name="f14" fmla="*/ f10 f1 1"/>
              <a:gd name="f15" fmla="val f13"/>
              <a:gd name="f16" fmla="*/ f13 1 2"/>
              <a:gd name="f17" fmla="*/ f13 f11 1"/>
              <a:gd name="f18" fmla="*/ f6 f12 1"/>
              <a:gd name="f19" fmla="*/ 18000 f12 1"/>
              <a:gd name="f20" fmla="*/ 10800 f12 1"/>
              <a:gd name="f21" fmla="*/ 10800 f11 1"/>
              <a:gd name="f22" fmla="*/ 0 f12 1"/>
              <a:gd name="f23" fmla="*/ f14 1 f3"/>
              <a:gd name="f24" fmla="*/ 0 f11 1"/>
              <a:gd name="f25" fmla="*/ 21600 f12 1"/>
              <a:gd name="f26" fmla="*/ 21600 f11 1"/>
              <a:gd name="f27" fmla="+- f16 10800 0"/>
              <a:gd name="f28" fmla="+- 21600 0 f15"/>
              <a:gd name="f29" fmla="*/ f16 f11 1"/>
              <a:gd name="f30" fmla="+- f23 0 f2"/>
              <a:gd name="f31" fmla="*/ f28 1 2"/>
              <a:gd name="f32" fmla="*/ f27 f11 1"/>
              <a:gd name="f33" fmla="+- 21600 0 f31"/>
              <a:gd name="f34" fmla="*/ f33 f11 1"/>
            </a:gdLst>
            <a:ahLst>
              <a:ahXY gdRefX="f0" minX="f6" maxX="f7">
                <a:pos x="f17" y="f1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21" y="f22"/>
              </a:cxn>
              <a:cxn ang="f30">
                <a:pos x="f29" y="f20"/>
              </a:cxn>
              <a:cxn ang="f30">
                <a:pos x="f24" y="f25"/>
              </a:cxn>
              <a:cxn ang="f30">
                <a:pos x="f21" y="f25"/>
              </a:cxn>
              <a:cxn ang="f30">
                <a:pos x="f26" y="f25"/>
              </a:cxn>
              <a:cxn ang="f30">
                <a:pos x="f34" y="f20"/>
              </a:cxn>
            </a:cxnLst>
            <a:rect l="f29" t="f20" r="f32" b="f19"/>
            <a:pathLst>
              <a:path w="21600" h="21600">
                <a:moveTo>
                  <a:pt x="f15" y="f6"/>
                </a:moveTo>
                <a:lnTo>
                  <a:pt x="f7" y="f7"/>
                </a:lnTo>
                <a:lnTo>
                  <a:pt x="f6" y="f7"/>
                </a:lnTo>
                <a:close/>
              </a:path>
            </a:pathLst>
          </a:custGeom>
          <a:solidFill>
            <a:srgbClr val="CFE7F5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4968000" y="2231280"/>
            <a:ext cx="4829400" cy="2088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lum/>
            <a:alphaModFix/>
          </a:blip>
          <a:srcRect l="32096" r="30208"/>
          <a:stretch/>
        </p:blipFill>
        <p:spPr>
          <a:xfrm>
            <a:off x="5364479" y="5256000"/>
            <a:ext cx="2018221" cy="23155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400"/>
    </mc:Choice>
    <mc:Fallback xmlns="">
      <p:transition advClick="0" advTm="4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400"/>
    </mc:Choice>
    <mc:Fallback xmlns="">
      <p:transition advClick="0" advTm="4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94083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014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5678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55909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7284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6402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543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36242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2441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69922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2003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61539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61407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7146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0199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567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6603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59843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7692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5201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3110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5924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97255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6201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1196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248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2312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11201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59150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287784" y="3491805"/>
            <a:ext cx="9072563" cy="288033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r>
              <a:rPr lang="cs-CZ" dirty="0" smtClean="0"/>
              <a:t>Obrázky vytvořeny autorem v </a:t>
            </a:r>
            <a:r>
              <a:rPr lang="cs-CZ" smtClean="0"/>
              <a:t>programu GEOGEBRA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Autorem materiálu a všech jeho částí,</a:t>
            </a:r>
            <a:br>
              <a:rPr lang="cs-CZ" dirty="0"/>
            </a:br>
            <a:r>
              <a:rPr lang="cs-CZ" dirty="0"/>
              <a:t>není-li uvedeno jinak, je Mgr. Marcela Šašková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400"/>
    </mc:Choice>
    <mc:Fallback xmlns="">
      <p:transition advTm="4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1949</TotalTime>
  <Words>83</Words>
  <Application>Microsoft Office PowerPoint</Application>
  <PresentationFormat>Vlastní</PresentationFormat>
  <Paragraphs>12</Paragraphs>
  <Slides>65</Slides>
  <Notes>63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65</vt:i4>
      </vt:variant>
    </vt:vector>
  </HeadingPairs>
  <TitlesOfParts>
    <vt:vector size="66" baseType="lpstr">
      <vt:lpstr>Přehlednost</vt:lpstr>
      <vt:lpstr>Prezentace aplikace PowerPoint</vt:lpstr>
      <vt:lpstr>Anotace</vt:lpstr>
      <vt:lpstr>Kužel</vt:lpstr>
      <vt:lpstr>Rotační kužel vznikne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vytvořeny autorem v programu GEOGEBRA   Autorem materiálu a všech jeho částí, není-li uvedeno jinak, je Mgr. Marcela Šašková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Kužel</dc:title>
  <dc:creator>marcela</dc:creator>
  <cp:lastModifiedBy>jitka</cp:lastModifiedBy>
  <cp:revision>10</cp:revision>
  <dcterms:created xsi:type="dcterms:W3CDTF">2012-07-05T20:52:19Z</dcterms:created>
  <dcterms:modified xsi:type="dcterms:W3CDTF">2013-05-18T12:10:23Z</dcterms:modified>
</cp:coreProperties>
</file>