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2" r:id="rId3"/>
    <p:sldId id="256" r:id="rId4"/>
    <p:sldId id="257" r:id="rId5"/>
    <p:sldId id="258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C0EAD8F-E269-4241-AD95-27C6ED185B2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7DC4249-05EF-4BC6-B032-A7AF65CC1F33}" type="datetimeFigureOut">
              <a:rPr lang="cs-CZ" smtClean="0"/>
              <a:t>18.5.2013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61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3015494"/>
              </p:ext>
            </p:extLst>
          </p:nvPr>
        </p:nvGraphicFramePr>
        <p:xfrm>
          <a:off x="261045" y="4508638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NÁZEV:      VY_32_INOVACE_4B_06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GEOMETRIE</a:t>
                      </a:r>
                      <a:r>
                        <a:rPr lang="cs-CZ" sz="1900" baseline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5" y="1586975"/>
            <a:ext cx="4626171" cy="291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959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zavádí nový vzoreček pro výpočet objemu kužele. Používá ho i v praktických příkladech.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39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 kužele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59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kužele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Platí stejný vztah jako pro objem jehlanu:</a:t>
                </a:r>
              </a:p>
              <a:p>
                <a:pPr marL="0" indent="0">
                  <a:buNone/>
                </a:pPr>
                <a:r>
                  <a:rPr lang="cs-CZ" dirty="0" smtClean="0"/>
                  <a:t>V = ⅓ </a:t>
                </a:r>
                <a:r>
                  <a:rPr lang="cs-CZ" dirty="0" err="1" smtClean="0"/>
                  <a:t>Sp∙v</a:t>
                </a: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Podstavou rotačního kužele je kruh, proto platí: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V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i="1" dirty="0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𝑣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0"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872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objem rotačního kuželu s poloměrem podstavy r = 4,5cm a výškou v = 7,2cm</a:t>
            </a:r>
            <a:br>
              <a:rPr lang="cs-CZ" dirty="0" smtClean="0"/>
            </a:br>
            <a:endParaRPr lang="cs-CZ" dirty="0" smtClean="0"/>
          </a:p>
          <a:p>
            <a:pPr algn="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3" r="33755"/>
          <a:stretch/>
        </p:blipFill>
        <p:spPr bwMode="auto">
          <a:xfrm>
            <a:off x="1043608" y="3212976"/>
            <a:ext cx="2286001" cy="2325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499992" y="2996952"/>
                <a:ext cx="3610574" cy="27951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latin typeface="Cambria Math"/>
                          <a:ea typeface="Cambria Math"/>
                        </a:rPr>
                        <m:t>V</m:t>
                      </m:r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latin typeface="Cambria Math"/>
                          <a:ea typeface="Cambria Math"/>
                        </a:rPr>
                        <m:t>V</m:t>
                      </m:r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 dirty="0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4,5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∙7,2</m:t>
                      </m:r>
                    </m:oMath>
                  </m:oMathPara>
                </a14:m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r>
                  <a:rPr lang="cs-CZ" dirty="0" smtClean="0"/>
                  <a:t>V = 152,6 cm³</a:t>
                </a:r>
              </a:p>
              <a:p>
                <a:pPr algn="ctr"/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996952"/>
                <a:ext cx="3610574" cy="27951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383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objem rotačního kuželu s poloměrem podstavy r = 7cm a výškou v = 9cm</a:t>
            </a:r>
            <a:br>
              <a:rPr lang="cs-CZ" dirty="0" smtClean="0"/>
            </a:br>
            <a:endParaRPr lang="cs-CZ" dirty="0" smtClean="0"/>
          </a:p>
          <a:p>
            <a:pPr algn="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33" r="33755"/>
          <a:stretch/>
        </p:blipFill>
        <p:spPr bwMode="auto">
          <a:xfrm>
            <a:off x="1043608" y="3212976"/>
            <a:ext cx="2286001" cy="2325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499992" y="2996952"/>
                <a:ext cx="3610574" cy="25181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latin typeface="Cambria Math"/>
                          <a:ea typeface="Cambria Math"/>
                        </a:rPr>
                        <m:t>V</m:t>
                      </m:r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latin typeface="Cambria Math"/>
                          <a:ea typeface="Cambria Math"/>
                        </a:rPr>
                        <m:t>V</m:t>
                      </m:r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 dirty="0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∙9</m:t>
                      </m:r>
                    </m:oMath>
                  </m:oMathPara>
                </a14:m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r>
                  <a:rPr lang="cs-CZ" dirty="0" smtClean="0"/>
                  <a:t>V = 461,6 cm³</a:t>
                </a:r>
              </a:p>
              <a:p>
                <a:pPr algn="ctr"/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996952"/>
                <a:ext cx="3610574" cy="25181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8137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KUŘINA, František. </a:t>
            </a:r>
            <a:r>
              <a:rPr lang="cs-CZ" sz="2400" i="1" dirty="0"/>
              <a:t>Matematika</a:t>
            </a:r>
            <a:r>
              <a:rPr lang="cs-CZ" sz="2400" dirty="0"/>
              <a:t>: </a:t>
            </a:r>
            <a:r>
              <a:rPr lang="cs-CZ" sz="2400" i="1" dirty="0"/>
              <a:t>geometrie</a:t>
            </a:r>
            <a:r>
              <a:rPr lang="cs-CZ" sz="2400" dirty="0"/>
              <a:t>. Praha: Fortuna, 1991. ISBN 80-85298-18-X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Obrázky vytvořeny v programu GEOGEBRA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981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105</TotalTime>
  <Words>216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 </vt:lpstr>
      <vt:lpstr>Objem kužele</vt:lpstr>
      <vt:lpstr>Objem kužele</vt:lpstr>
      <vt:lpstr>Příklad 1</vt:lpstr>
      <vt:lpstr>Příklad 2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kuželu</dc:title>
  <dc:creator>marcela</dc:creator>
  <cp:lastModifiedBy>jitka</cp:lastModifiedBy>
  <cp:revision>8</cp:revision>
  <dcterms:created xsi:type="dcterms:W3CDTF">2012-07-24T10:51:38Z</dcterms:created>
  <dcterms:modified xsi:type="dcterms:W3CDTF">2013-05-18T12:11:21Z</dcterms:modified>
</cp:coreProperties>
</file>