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73" r:id="rId2"/>
    <p:sldId id="274" r:id="rId3"/>
    <p:sldId id="256" r:id="rId4"/>
    <p:sldId id="257" r:id="rId5"/>
    <p:sldId id="258" r:id="rId6"/>
    <p:sldId id="259" r:id="rId7"/>
    <p:sldId id="260" r:id="rId8"/>
    <p:sldId id="261" r:id="rId9"/>
    <p:sldId id="268" r:id="rId10"/>
    <p:sldId id="269" r:id="rId11"/>
    <p:sldId id="270" r:id="rId12"/>
    <p:sldId id="271" r:id="rId13"/>
    <p:sldId id="262" r:id="rId14"/>
    <p:sldId id="263" r:id="rId15"/>
    <p:sldId id="275" r:id="rId16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758" autoAdjust="0"/>
    <p:restoredTop sz="94671" autoAdjust="0"/>
  </p:normalViewPr>
  <p:slideViewPr>
    <p:cSldViewPr>
      <p:cViewPr varScale="1">
        <p:scale>
          <a:sx n="40" d="100"/>
          <a:sy n="40" d="100"/>
        </p:scale>
        <p:origin x="-1320" y="-114"/>
      </p:cViewPr>
      <p:guideLst>
        <p:guide orient="horz" pos="2381"/>
        <p:guide pos="317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3D208A4C-B450-4921-9DAE-CA13D369A8B4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12029865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02F7DB09-247E-46F2-A816-34B4D2F02B2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994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5141358"/>
            <a:ext cx="1008844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756047" y="1931918"/>
            <a:ext cx="8568531" cy="2016973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53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756047" y="3981128"/>
            <a:ext cx="8568531" cy="1322451"/>
          </a:xfrm>
        </p:spPr>
        <p:txBody>
          <a:bodyPr lIns="50397" rIns="50397"/>
          <a:lstStyle>
            <a:lvl1pPr marL="0" marR="70556" indent="0" algn="r">
              <a:buNone/>
              <a:defRPr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4150" y="5459765"/>
            <a:ext cx="10084776" cy="2107723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 lvl="0"/>
            <a:fld id="{27CCA455-D05D-4C36-B0E2-70D9E25E04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3C7D377E-2861-4565-8AD4-424EDFFE79E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70" y="1168136"/>
            <a:ext cx="8568531" cy="2015913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53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324518" y="3231669"/>
            <a:ext cx="5040313" cy="1603745"/>
          </a:xfrm>
        </p:spPr>
        <p:txBody>
          <a:bodyPr lIns="100794" rIns="100794" anchor="t"/>
          <a:lstStyle>
            <a:lvl1pPr marL="0" indent="0" algn="l">
              <a:buNone/>
              <a:defRPr sz="2500">
                <a:solidFill>
                  <a:schemeClr val="tx1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EA8A8F28-4E69-44AF-9806-B03BA0E3D5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4009187" y="3312976"/>
            <a:ext cx="201613" cy="251989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803676" y="3312976"/>
            <a:ext cx="201613" cy="251989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632890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24318" y="1632890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14D14085-0B0E-4649-BED9-207E038FE59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5963744"/>
            <a:ext cx="4454027" cy="839964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201589" anchor="ctr"/>
          <a:lstStyle>
            <a:lvl1pPr marL="0" indent="0">
              <a:buNone/>
              <a:defRPr sz="2600" b="0">
                <a:solidFill>
                  <a:schemeClr val="bg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9" y="5963744"/>
            <a:ext cx="4455776" cy="839964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201589" anchor="ctr"/>
          <a:lstStyle>
            <a:lvl1pPr marL="0" indent="0">
              <a:buNone/>
              <a:defRPr sz="2600" b="0">
                <a:solidFill>
                  <a:schemeClr val="bg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592067"/>
            <a:ext cx="4454027" cy="4345064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592067"/>
            <a:ext cx="4455776" cy="4345064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3D9984AA-49FB-4944-9337-711DE464593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C850746E-3FC1-4B71-9784-C609A6415DF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C1D43875-F027-436E-A554-2FB022D025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8063" y="5375769"/>
            <a:ext cx="8248138" cy="503978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8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872302" y="5903008"/>
            <a:ext cx="4381712" cy="1007957"/>
          </a:xfrm>
        </p:spPr>
        <p:txBody>
          <a:bodyPr/>
          <a:lstStyle>
            <a:lvl1pPr marL="0" indent="0" algn="r">
              <a:buNone/>
              <a:defRPr sz="18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008063" y="302387"/>
            <a:ext cx="8245951" cy="503978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7416086" y="7063571"/>
            <a:ext cx="2116931" cy="403183"/>
          </a:xfrm>
        </p:spPr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C7990962-AA2B-4EEB-A39C-E6BF586F97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58129" y="6000343"/>
            <a:ext cx="7896490" cy="714556"/>
          </a:xfrm>
          <a:noFill/>
        </p:spPr>
        <p:txBody>
          <a:bodyPr lIns="100794" tIns="0" rIns="100794" anchor="t"/>
          <a:lstStyle>
            <a:lvl1pPr marL="0" marR="20159" indent="0" algn="r">
              <a:buNone/>
              <a:defRPr sz="15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52016" y="209405"/>
            <a:ext cx="9576594" cy="4838192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5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828726" y="7063572"/>
            <a:ext cx="2591463" cy="40248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 lvl="0"/>
            <a:fld id="{F01EC2C5-E753-423E-ABA8-B1FABDFC3E8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16" y="5362896"/>
            <a:ext cx="8902603" cy="62024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3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50414" y="6553191"/>
            <a:ext cx="5446695" cy="101531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535470" y="6546660"/>
            <a:ext cx="4068466" cy="102895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661" y="6383784"/>
            <a:ext cx="3750815" cy="1191457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100794" tIns="50397" rIns="100794" bIns="50397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10183" y="6379910"/>
            <a:ext cx="3754337" cy="1195331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9551582" y="5498831"/>
            <a:ext cx="201613" cy="251989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9346071" y="5498831"/>
            <a:ext cx="201613" cy="251989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1632891"/>
            <a:ext cx="9072563" cy="483483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01543E40-269E-4C9A-90B4-7232A13006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545049" y="302740"/>
            <a:ext cx="1959537" cy="6164983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41"/>
            <a:ext cx="6972432" cy="616498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D4ADC19B-9D6E-46E4-81C4-3CFBCE8E0A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50414" y="6553191"/>
            <a:ext cx="5446695" cy="101531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535470" y="6546660"/>
            <a:ext cx="4068466" cy="102895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661" y="6383784"/>
            <a:ext cx="3750815" cy="1191457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100794" tIns="50397" rIns="100794" bIns="50397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10183" y="6379910"/>
            <a:ext cx="3754337" cy="1195331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94" tIns="50397" rIns="100794" bIns="50397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504031" y="1632890"/>
            <a:ext cx="9072563" cy="4989036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7416086" y="7063571"/>
            <a:ext cx="2116931" cy="403183"/>
          </a:xfrm>
          <a:prstGeom prst="rect">
            <a:avLst/>
          </a:prstGeom>
        </p:spPr>
        <p:txBody>
          <a:bodyPr vert="horz" lIns="100794" tIns="50397" rIns="100794" bIns="50397" anchor="b"/>
          <a:lstStyle>
            <a:lvl1pPr algn="l" eaLnBrk="1" latinLnBrk="0" hangingPunct="1">
              <a:defRPr kumimoji="0" sz="1100">
                <a:solidFill>
                  <a:schemeClr val="tx1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828726" y="7063572"/>
            <a:ext cx="2591463" cy="402483"/>
          </a:xfrm>
          <a:prstGeom prst="rect">
            <a:avLst/>
          </a:prstGeom>
        </p:spPr>
        <p:txBody>
          <a:bodyPr vert="horz" lIns="100794" tIns="50397" rIns="100794" bIns="50397" anchor="b"/>
          <a:lstStyle>
            <a:lvl1pPr algn="r" eaLnBrk="1" latinLnBrk="0" hangingPunct="1">
              <a:defRPr kumimoji="0" sz="1100">
                <a:solidFill>
                  <a:schemeClr val="tx1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9533017" y="7063572"/>
            <a:ext cx="403225" cy="402483"/>
          </a:xfrm>
          <a:prstGeom prst="rect">
            <a:avLst/>
          </a:prstGeom>
        </p:spPr>
        <p:txBody>
          <a:bodyPr vert="horz" lIns="100794" tIns="50397" rIns="100794" bIns="50397" anchor="b"/>
          <a:lstStyle>
            <a:lvl1pPr algn="r" eaLnBrk="1" latinLnBrk="0" hangingPunct="1">
              <a:defRPr kumimoji="0" sz="1100" b="0">
                <a:solidFill>
                  <a:schemeClr val="tx1"/>
                </a:solidFill>
              </a:defRPr>
            </a:lvl1pPr>
            <a:extLst/>
          </a:lstStyle>
          <a:p>
            <a:pPr lvl="0"/>
            <a:fld id="{7BB678BF-B6E6-4A5C-A96D-0FF6634F2EF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403177" indent="-282224" algn="l" rtl="0" eaLnBrk="1" latinLnBrk="0" hangingPunct="1">
        <a:spcBef>
          <a:spcPts val="441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401" indent="-251986" algn="l" rtl="0" eaLnBrk="1" latinLnBrk="0" hangingPunct="1">
        <a:spcBef>
          <a:spcPts val="357"/>
        </a:spcBef>
        <a:buClr>
          <a:schemeClr val="accent1"/>
        </a:buClr>
        <a:buFont typeface="Verdana"/>
        <a:buChar char="◦"/>
        <a:defRPr kumimoji="0"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947467" indent="-251986" algn="l" rtl="0" eaLnBrk="1" latinLnBrk="0" hangingPunct="1">
        <a:spcBef>
          <a:spcPts val="386"/>
        </a:spcBef>
        <a:buClr>
          <a:schemeClr val="accent2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259929" indent="-251986" algn="l" rtl="0" eaLnBrk="1" latinLnBrk="0" hangingPunct="1">
        <a:spcBef>
          <a:spcPts val="386"/>
        </a:spcBef>
        <a:buClr>
          <a:schemeClr val="accent2"/>
        </a:buClr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indent="-251986" algn="l" rtl="0" eaLnBrk="1" latinLnBrk="0" hangingPunct="1">
        <a:spcBef>
          <a:spcPts val="386"/>
        </a:spcBef>
        <a:buClr>
          <a:schemeClr val="accent2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3900" indent="-251986" algn="l" rtl="0" eaLnBrk="1" latinLnBrk="0" hangingPunct="1">
        <a:spcBef>
          <a:spcPts val="386"/>
        </a:spcBef>
        <a:buClr>
          <a:schemeClr val="accent3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015886" indent="-251986" algn="l" rtl="0" eaLnBrk="1" latinLnBrk="0" hangingPunct="1">
        <a:spcBef>
          <a:spcPts val="386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267872" indent="-251986" algn="l" rtl="0" eaLnBrk="1" latinLnBrk="0" hangingPunct="1">
        <a:spcBef>
          <a:spcPts val="386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19858" indent="-251986" algn="l" rtl="0" eaLnBrk="1" latinLnBrk="0" hangingPunct="1">
        <a:spcBef>
          <a:spcPts val="386"/>
        </a:spcBef>
        <a:buClr>
          <a:schemeClr val="accent3"/>
        </a:buClr>
        <a:buFont typeface="Wingdings 2"/>
        <a:buChar char="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5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6944315"/>
              </p:ext>
            </p:extLst>
          </p:nvPr>
        </p:nvGraphicFramePr>
        <p:xfrm>
          <a:off x="287784" y="4969938"/>
          <a:ext cx="9433048" cy="2514136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9433048"/>
              </a:tblGrid>
              <a:tr h="740876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8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21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8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2100" smtClean="0">
                          <a:solidFill>
                            <a:schemeClr val="tx1"/>
                          </a:solidFill>
                        </a:rPr>
                        <a:t>:      VY_32_INOVACE_4B_07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8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TÉMA:       </a:t>
                      </a:r>
                      <a:r>
                        <a:rPr lang="cs-CZ" sz="2100" smtClean="0">
                          <a:solidFill>
                            <a:schemeClr val="tx1"/>
                          </a:solidFill>
                        </a:rPr>
                        <a:t>GEOMETRIE</a:t>
                      </a:r>
                      <a:r>
                        <a:rPr lang="cs-CZ" sz="2100" baseline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0836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21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21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9" y="1749346"/>
            <a:ext cx="5100032" cy="321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2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ukazuje žákům další nové těleso. Názorně je zde vidět rotace, díky které koule vzniká. Zmiňuje se i o síti koule.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46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koule</a:t>
            </a: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74"/>
    </mc:Choice>
    <mc:Fallback xmlns="">
      <p:transition spd="slow" advTm="3774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Koule vzniká rotací kruhu kolem své osy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88"/>
    </mc:Choice>
    <mc:Fallback xmlns="">
      <p:transition spd="slow" advTm="4988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4"/>
    </mc:Choice>
    <mc:Fallback xmlns="">
      <p:transition spd="slow" advTm="924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7"/>
    </mc:Choice>
    <mc:Fallback xmlns="">
      <p:transition spd="slow" advTm="957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8"/>
    </mc:Choice>
    <mc:Fallback xmlns="">
      <p:transition spd="slow" advTm="988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3"/>
    </mc:Choice>
    <mc:Fallback xmlns="">
      <p:transition spd="slow" advTm="853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9333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8"/>
    </mc:Choice>
    <mc:Fallback xmlns="">
      <p:transition spd="slow" advTm="998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1167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0"/>
    </mc:Choice>
    <mc:Fallback xmlns="">
      <p:transition spd="slow" advTm="97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6166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8"/>
    </mc:Choice>
    <mc:Fallback xmlns="">
      <p:transition spd="slow" advTm="908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-5400" y="1584720"/>
            <a:ext cx="10079640" cy="4359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65488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8"/>
    </mc:Choice>
    <mc:Fallback xmlns="">
      <p:transition spd="slow" advTm="1298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Síť koule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0" y="1768475"/>
            <a:ext cx="9072563" cy="4989513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buNone/>
            </a:pPr>
            <a:r>
              <a:rPr lang="cs-CZ" dirty="0"/>
              <a:t>Síť koule </a:t>
            </a:r>
            <a:r>
              <a:rPr lang="cs-CZ" sz="4400" dirty="0"/>
              <a:t>neexistuje</a:t>
            </a:r>
            <a:r>
              <a:rPr lang="cs-CZ" dirty="0"/>
              <a:t>,</a:t>
            </a:r>
          </a:p>
          <a:p>
            <a:pPr marL="0" lvl="0" indent="0" algn="ctr">
              <a:buNone/>
            </a:pPr>
            <a:r>
              <a:rPr lang="cs-CZ" dirty="0"/>
              <a:t>p</a:t>
            </a:r>
            <a:r>
              <a:rPr lang="cs-CZ" dirty="0" smtClean="0"/>
              <a:t>rotože povrch koule</a:t>
            </a:r>
          </a:p>
          <a:p>
            <a:pPr marL="0" lvl="0" indent="0" algn="ctr">
              <a:buNone/>
            </a:pPr>
            <a:r>
              <a:rPr lang="cs-CZ" sz="4400" dirty="0" smtClean="0"/>
              <a:t>nelze rozvinout </a:t>
            </a:r>
            <a:r>
              <a:rPr lang="cs-CZ" sz="4400" dirty="0"/>
              <a:t>do roviny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8"/>
    </mc:Choice>
    <mc:Fallback xmlns="">
      <p:transition spd="slow" advTm="5718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898678" y="2064859"/>
            <a:ext cx="4688090" cy="5268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776" y="3015602"/>
            <a:ext cx="3522414" cy="3367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9832" y="467469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Teoreticky si můžeme síť představit například</a:t>
            </a:r>
          </a:p>
          <a:p>
            <a:r>
              <a:rPr lang="cs-CZ" sz="2400" dirty="0" smtClean="0"/>
              <a:t>jako malé trojúhelníky.</a:t>
            </a:r>
          </a:p>
          <a:p>
            <a:r>
              <a:rPr lang="cs-CZ" sz="2400" dirty="0" smtClean="0"/>
              <a:t>Vždy je ale možné tyto trojúhelníky rozdělit a tím</a:t>
            </a:r>
          </a:p>
          <a:p>
            <a:r>
              <a:rPr lang="cs-CZ" sz="2400" dirty="0" smtClean="0"/>
              <a:t>se přiblížit tvaru koule.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35"/>
    </mc:Choice>
    <mc:Fallback xmlns="">
      <p:transition spd="slow" advTm="20935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20953" indent="0">
              <a:buNone/>
            </a:pPr>
            <a:r>
              <a:rPr lang="cs-CZ" dirty="0" smtClean="0"/>
              <a:t>Obrázky vytvořeny pomocí programu GEOGEBRA, </a:t>
            </a:r>
            <a:r>
              <a:rPr lang="cs-CZ" dirty="0" err="1" smtClean="0"/>
              <a:t>AutoCAD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32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1"/>
    </mc:Choice>
    <mc:Fallback xmlns="">
      <p:transition spd="slow" advTm="4431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4372</TotalTime>
  <Words>121</Words>
  <Application>Microsoft Office PowerPoint</Application>
  <PresentationFormat>Vlastní</PresentationFormat>
  <Paragraphs>19</Paragraphs>
  <Slides>15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Prezentace aplikace PowerPoint</vt:lpstr>
      <vt:lpstr>Anotace </vt:lpstr>
      <vt:lpstr>koule</vt:lpstr>
      <vt:lpstr>Koule vzniká rotací kruhu kolem své osy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Síť koule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koule</dc:title>
  <dc:creator>marcela</dc:creator>
  <cp:lastModifiedBy>jitka</cp:lastModifiedBy>
  <cp:revision>11</cp:revision>
  <dcterms:created xsi:type="dcterms:W3CDTF">2012-07-06T11:53:17Z</dcterms:created>
  <dcterms:modified xsi:type="dcterms:W3CDTF">2013-05-18T12:11:41Z</dcterms:modified>
</cp:coreProperties>
</file>