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64" r:id="rId3"/>
    <p:sldId id="256" r:id="rId4"/>
    <p:sldId id="257" r:id="rId5"/>
    <p:sldId id="258" r:id="rId6"/>
    <p:sldId id="259" r:id="rId7"/>
    <p:sldId id="260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65" autoAdjust="0"/>
    <p:restoredTop sz="94660"/>
  </p:normalViewPr>
  <p:slideViewPr>
    <p:cSldViewPr>
      <p:cViewPr varScale="1">
        <p:scale>
          <a:sx n="42" d="100"/>
          <a:sy n="42" d="100"/>
        </p:scale>
        <p:origin x="-1302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AC999F-C68C-432F-A4F4-23C4168E8B78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E2F4B0-B9FA-450E-9B9E-4DD44307853D}" type="slidenum">
              <a:rPr lang="cs-CZ" smtClean="0"/>
              <a:t>‹#›</a:t>
            </a:fld>
            <a:endParaRPr lang="cs-CZ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AC999F-C68C-432F-A4F4-23C4168E8B78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E2F4B0-B9FA-450E-9B9E-4DD44307853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AC999F-C68C-432F-A4F4-23C4168E8B78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E2F4B0-B9FA-450E-9B9E-4DD44307853D}" type="slidenum">
              <a:rPr lang="cs-CZ" smtClean="0"/>
              <a:t>‹#›</a:t>
            </a:fld>
            <a:endParaRPr lang="cs-CZ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AC999F-C68C-432F-A4F4-23C4168E8B78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E2F4B0-B9FA-450E-9B9E-4DD44307853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AC999F-C68C-432F-A4F4-23C4168E8B78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E2F4B0-B9FA-450E-9B9E-4DD44307853D}" type="slidenum">
              <a:rPr lang="cs-CZ" smtClean="0"/>
              <a:t>‹#›</a:t>
            </a:fld>
            <a:endParaRPr lang="cs-CZ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AC999F-C68C-432F-A4F4-23C4168E8B78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E2F4B0-B9FA-450E-9B9E-4DD44307853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AC999F-C68C-432F-A4F4-23C4168E8B78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E2F4B0-B9FA-450E-9B9E-4DD44307853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AC999F-C68C-432F-A4F4-23C4168E8B78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E2F4B0-B9FA-450E-9B9E-4DD44307853D}" type="slidenum">
              <a:rPr lang="cs-CZ" smtClean="0"/>
              <a:t>‹#›</a:t>
            </a:fld>
            <a:endParaRPr lang="cs-CZ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AC999F-C68C-432F-A4F4-23C4168E8B78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E2F4B0-B9FA-450E-9B9E-4DD44307853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AC999F-C68C-432F-A4F4-23C4168E8B78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E2F4B0-B9FA-450E-9B9E-4DD44307853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AC999F-C68C-432F-A4F4-23C4168E8B78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E2F4B0-B9FA-450E-9B9E-4DD44307853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BBAC999F-C68C-432F-A4F4-23C4168E8B78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32E2F4B0-B9FA-450E-9B9E-4DD44307853D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332661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60870545"/>
              </p:ext>
            </p:extLst>
          </p:nvPr>
        </p:nvGraphicFramePr>
        <p:xfrm>
          <a:off x="261045" y="4508638"/>
          <a:ext cx="8556592" cy="2280779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8556592"/>
              </a:tblGrid>
              <a:tr h="672109">
                <a:tc>
                  <a:txBody>
                    <a:bodyPr/>
                    <a:lstStyle/>
                    <a:p>
                      <a:r>
                        <a:rPr lang="cs-CZ" sz="1900" dirty="0" smtClean="0">
                          <a:solidFill>
                            <a:schemeClr val="tx1"/>
                          </a:solidFill>
                        </a:rPr>
                        <a:t>Základní škola a Mateřská škola generála Pattona Dýšina, příspěvková organizace</a:t>
                      </a:r>
                      <a:endParaRPr lang="cs-CZ" sz="19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sz="1900" dirty="0" smtClean="0">
                          <a:solidFill>
                            <a:schemeClr val="tx1"/>
                          </a:solidFill>
                        </a:rPr>
                        <a:t>AUTOR:      Mgr. Marcela</a:t>
                      </a:r>
                      <a:r>
                        <a:rPr lang="cs-CZ" sz="1900" baseline="0" dirty="0" smtClean="0">
                          <a:solidFill>
                            <a:schemeClr val="tx1"/>
                          </a:solidFill>
                        </a:rPr>
                        <a:t> Šašková</a:t>
                      </a:r>
                      <a:endParaRPr lang="cs-CZ" sz="19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sz="1900" dirty="0" smtClean="0">
                          <a:solidFill>
                            <a:schemeClr val="tx1"/>
                          </a:solidFill>
                        </a:rPr>
                        <a:t>NÁZEV</a:t>
                      </a:r>
                      <a:r>
                        <a:rPr lang="cs-CZ" sz="1900" smtClean="0">
                          <a:solidFill>
                            <a:schemeClr val="tx1"/>
                          </a:solidFill>
                        </a:rPr>
                        <a:t>:      VY_32_INOVACE_4B_08</a:t>
                      </a:r>
                      <a:endParaRPr lang="cs-CZ" sz="19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sz="1900" dirty="0" smtClean="0">
                          <a:solidFill>
                            <a:schemeClr val="tx1"/>
                          </a:solidFill>
                        </a:rPr>
                        <a:t>TÉMA:       GEOMETRIE</a:t>
                      </a:r>
                      <a:r>
                        <a:rPr lang="cs-CZ" sz="1900" baseline="0" dirty="0" smtClean="0">
                          <a:solidFill>
                            <a:schemeClr val="tx1"/>
                          </a:solidFill>
                        </a:rPr>
                        <a:t> IX</a:t>
                      </a:r>
                      <a:endParaRPr lang="cs-CZ" sz="19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81775">
                <a:tc>
                  <a:txBody>
                    <a:bodyPr/>
                    <a:lstStyle/>
                    <a:p>
                      <a:r>
                        <a:rPr lang="cs-CZ" sz="1900" dirty="0" smtClean="0">
                          <a:solidFill>
                            <a:schemeClr val="tx1"/>
                          </a:solidFill>
                        </a:rPr>
                        <a:t>ČÍSLO PROJEKTU:  </a:t>
                      </a:r>
                      <a:r>
                        <a:rPr lang="cs-CZ" sz="1900" i="1" dirty="0" smtClean="0">
                          <a:solidFill>
                            <a:schemeClr val="tx1"/>
                          </a:solidFill>
                        </a:rPr>
                        <a:t>CZ.</a:t>
                      </a:r>
                      <a:r>
                        <a:rPr lang="cs-CZ" sz="1900" i="1" baseline="0" dirty="0" smtClean="0">
                          <a:solidFill>
                            <a:schemeClr val="tx1"/>
                          </a:solidFill>
                        </a:rPr>
                        <a:t> 1. 07/ 1. 4. 00/ 21. 1843</a:t>
                      </a:r>
                      <a:endParaRPr lang="cs-CZ" sz="19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35" y="1586975"/>
            <a:ext cx="4626171" cy="2917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231235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seznamuje žáky s dalším vzorečkem – povrchem koule. Odvození na základní škole není možné, alespoň tedy menší pomůcka pro zapamatování. Dále pak ukazuje praktický výpočet.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39962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POVRCH KOULE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60062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Odvození povrchu koule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Tentokrát nebudeme provádět.</a:t>
            </a:r>
          </a:p>
          <a:p>
            <a:r>
              <a:rPr lang="cs-CZ" dirty="0" smtClean="0"/>
              <a:t>Ukážeme si jen „fígl“ pro lepší zapamatování vzorečku</a:t>
            </a:r>
          </a:p>
        </p:txBody>
      </p:sp>
    </p:spTree>
    <p:extLst>
      <p:ext uri="{BB962C8B-B14F-4D97-AF65-F5344CB8AC3E}">
        <p14:creationId xmlns:p14="http://schemas.microsoft.com/office/powerpoint/2010/main" val="22367346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Kouli rozdělíme na 4 díly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593" r="32586"/>
          <a:stretch/>
        </p:blipFill>
        <p:spPr bwMode="auto">
          <a:xfrm>
            <a:off x="374073" y="2563143"/>
            <a:ext cx="3671454" cy="3543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2204864"/>
            <a:ext cx="3705410" cy="31461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>
            <a:normAutofit/>
          </a:bodyPr>
          <a:lstStyle/>
          <a:p>
            <a:r>
              <a:rPr lang="cs-CZ" dirty="0" smtClean="0"/>
              <a:t>Představíme si jako když loupeme pomeranč</a:t>
            </a:r>
            <a:br>
              <a:rPr lang="cs-CZ" dirty="0" smtClean="0"/>
            </a:b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Povrch každé z těchto částí je roven obsahu kruhu s poloměrem 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335817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cs-CZ" dirty="0" smtClean="0"/>
                  <a:t>Obsah jedné této části </a:t>
                </a:r>
                <a:br>
                  <a:rPr lang="cs-CZ" dirty="0" smtClean="0"/>
                </a:br>
                <a:r>
                  <a:rPr lang="cs-CZ" dirty="0" smtClean="0"/>
                  <a:t>je tedy 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</a:rPr>
                      <m:t>𝜋</m:t>
                    </m:r>
                    <m:sSup>
                      <m:sSupPr>
                        <m:ctrlPr>
                          <a:rPr lang="cs-CZ" i="1" smtClean="0">
                            <a:latin typeface="Cambria Math"/>
                            <a:ea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𝑟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2</m:t>
                        </m:r>
                      </m:sup>
                    </m:sSup>
                  </m:oMath>
                </a14:m>
                <a:endParaRPr lang="cs-CZ" dirty="0" smtClean="0"/>
              </a:p>
              <a:p>
                <a:endParaRPr lang="cs-CZ" dirty="0"/>
              </a:p>
              <a:p>
                <a:r>
                  <a:rPr lang="cs-CZ" dirty="0" smtClean="0"/>
                  <a:t>Dělili jsme na 4 části –</a:t>
                </a:r>
                <a:br>
                  <a:rPr lang="cs-CZ" dirty="0" smtClean="0"/>
                </a:br>
                <a:r>
                  <a:rPr lang="cs-CZ" dirty="0" smtClean="0"/>
                  <a:t>povrch koule je čtyřikrát větší</a:t>
                </a:r>
                <a:br>
                  <a:rPr lang="cs-CZ" dirty="0" smtClean="0"/>
                </a:br>
                <a:r>
                  <a:rPr lang="cs-CZ" dirty="0" smtClean="0"/>
                  <a:t/>
                </a:r>
                <a:br>
                  <a:rPr lang="cs-CZ" dirty="0" smtClean="0"/>
                </a:br>
                <a14:m>
                  <m:oMath xmlns:m="http://schemas.openxmlformats.org/officeDocument/2006/math">
                    <m:r>
                      <a:rPr lang="cs-CZ" sz="5400" b="0" i="1" smtClean="0">
                        <a:latin typeface="Cambria Math"/>
                      </a:rPr>
                      <m:t>𝑆</m:t>
                    </m:r>
                    <m:r>
                      <a:rPr lang="cs-CZ" sz="5400" b="0" i="1" smtClean="0">
                        <a:latin typeface="Cambria Math"/>
                        <a:ea typeface="Cambria Math"/>
                      </a:rPr>
                      <m:t>=4</m:t>
                    </m:r>
                    <m:r>
                      <a:rPr lang="cs-CZ" sz="5400" b="0" i="1" smtClean="0">
                        <a:latin typeface="Cambria Math"/>
                        <a:ea typeface="Cambria Math"/>
                      </a:rPr>
                      <m:t>𝜋</m:t>
                    </m:r>
                    <m:sSup>
                      <m:sSupPr>
                        <m:ctrlPr>
                          <a:rPr lang="cs-CZ" sz="5400" b="0" i="1" smtClean="0">
                            <a:latin typeface="Cambria Math"/>
                            <a:ea typeface="Cambria Math"/>
                          </a:rPr>
                        </m:ctrlPr>
                      </m:sSupPr>
                      <m:e>
                        <m:r>
                          <a:rPr lang="cs-CZ" sz="5400" b="0" i="1" smtClean="0">
                            <a:latin typeface="Cambria Math"/>
                            <a:ea typeface="Cambria Math"/>
                          </a:rPr>
                          <m:t>𝑟</m:t>
                        </m:r>
                      </m:e>
                      <m:sup>
                        <m:r>
                          <a:rPr lang="cs-CZ" sz="5400" b="0" i="1" smtClean="0">
                            <a:latin typeface="Cambria Math"/>
                            <a:ea typeface="Cambria Math"/>
                          </a:rPr>
                          <m:t>2</m:t>
                        </m:r>
                      </m:sup>
                    </m:sSup>
                  </m:oMath>
                </a14:m>
                <a:endParaRPr lang="cs-CZ" dirty="0" smtClean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593" t="-8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1484784"/>
            <a:ext cx="1585175" cy="13459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870566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cs-CZ" dirty="0" smtClean="0"/>
                  <a:t>Vypočítej povrch koule o poloměru 0,3m.</a:t>
                </a:r>
                <a:br>
                  <a:rPr lang="cs-CZ" dirty="0" smtClean="0"/>
                </a:br>
                <a:r>
                  <a:rPr lang="cs-CZ" dirty="0" smtClean="0"/>
                  <a:t/>
                </a:r>
                <a:br>
                  <a:rPr lang="cs-CZ" dirty="0" smtClean="0"/>
                </a:br>
                <a:r>
                  <a:rPr lang="cs-CZ" dirty="0" smtClean="0"/>
                  <a:t>			r=0,3m</a:t>
                </a:r>
                <a:br>
                  <a:rPr lang="cs-CZ" dirty="0" smtClean="0"/>
                </a:br>
                <a:r>
                  <a:rPr lang="cs-CZ" dirty="0" smtClean="0"/>
                  <a:t/>
                </a:r>
                <a:br>
                  <a:rPr lang="cs-CZ" dirty="0" smtClean="0"/>
                </a:br>
                <a:r>
                  <a:rPr lang="cs-CZ" dirty="0" smtClean="0"/>
                  <a:t/>
                </a:r>
                <a:br>
                  <a:rPr lang="cs-CZ" dirty="0" smtClean="0"/>
                </a:br>
                <a:r>
                  <a:rPr lang="cs-CZ" dirty="0" smtClean="0"/>
                  <a:t/>
                </a:r>
                <a:br>
                  <a:rPr lang="cs-CZ" dirty="0" smtClean="0"/>
                </a:b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𝑆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=4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𝜋</m:t>
                    </m:r>
                    <m:sSup>
                      <m:sSupPr>
                        <m:ctrlPr>
                          <a:rPr lang="cs-CZ" i="1">
                            <a:latin typeface="Cambria Math"/>
                            <a:ea typeface="Cambria Math"/>
                          </a:rPr>
                        </m:ctrlPr>
                      </m:sSupPr>
                      <m:e>
                        <m:r>
                          <a:rPr lang="cs-CZ" i="1">
                            <a:latin typeface="Cambria Math"/>
                            <a:ea typeface="Cambria Math"/>
                          </a:rPr>
                          <m:t>𝑟</m:t>
                        </m:r>
                      </m:e>
                      <m:sup>
                        <m:r>
                          <a:rPr lang="cs-CZ" i="1">
                            <a:latin typeface="Cambria Math"/>
                            <a:ea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 smtClean="0"/>
                  <a:t/>
                </a:r>
                <a:br>
                  <a:rPr lang="cs-CZ" dirty="0" smtClean="0"/>
                </a:b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𝑆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=4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𝜋</m:t>
                    </m:r>
                    <m:sSup>
                      <m:sSupPr>
                        <m:ctrlPr>
                          <a:rPr lang="cs-CZ" i="1">
                            <a:latin typeface="Cambria Math"/>
                            <a:ea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0,3</m:t>
                        </m:r>
                      </m:e>
                      <m:sup>
                        <m:r>
                          <a:rPr lang="cs-CZ" i="1">
                            <a:latin typeface="Cambria Math"/>
                            <a:ea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 smtClean="0"/>
                  <a:t/>
                </a:r>
                <a:br>
                  <a:rPr lang="cs-CZ" dirty="0" smtClean="0"/>
                </a:br>
                <a:r>
                  <a:rPr lang="cs-CZ" dirty="0" smtClean="0"/>
                  <a:t>S = 1,1m³</a:t>
                </a: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593" t="-8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" name="Picture 2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593" r="32586"/>
          <a:stretch/>
        </p:blipFill>
        <p:spPr bwMode="auto">
          <a:xfrm flipV="1">
            <a:off x="799456" y="1988840"/>
            <a:ext cx="1612304" cy="15560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281584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/>
              <a:t>KUŘINA, František. </a:t>
            </a:r>
            <a:r>
              <a:rPr lang="cs-CZ" sz="2400" i="1" dirty="0"/>
              <a:t>Matematika</a:t>
            </a:r>
            <a:r>
              <a:rPr lang="cs-CZ" sz="2400" dirty="0"/>
              <a:t>: </a:t>
            </a:r>
            <a:r>
              <a:rPr lang="cs-CZ" sz="2400" i="1" dirty="0"/>
              <a:t>geometrie</a:t>
            </a:r>
            <a:r>
              <a:rPr lang="cs-CZ" sz="2400" dirty="0"/>
              <a:t>. Praha: Fortuna, 1991. ISBN 80-85298-18-X</a:t>
            </a:r>
            <a:r>
              <a:rPr lang="cs-CZ" sz="2400" dirty="0" smtClean="0"/>
              <a:t>.</a:t>
            </a:r>
            <a:br>
              <a:rPr lang="cs-CZ" sz="2400" dirty="0" smtClean="0"/>
            </a:br>
            <a:endParaRPr lang="cs-CZ" sz="2400" dirty="0" smtClean="0"/>
          </a:p>
          <a:p>
            <a:r>
              <a:rPr lang="cs-CZ" sz="2400" dirty="0" smtClean="0"/>
              <a:t>Obrázky vytvořeny v programu GEOGEBRA</a:t>
            </a:r>
          </a:p>
          <a:p>
            <a:endParaRPr lang="cs-CZ" dirty="0"/>
          </a:p>
          <a:p>
            <a:endParaRPr lang="cs-CZ" sz="2400" dirty="0" smtClean="0"/>
          </a:p>
          <a:p>
            <a:endParaRPr lang="cs-CZ" dirty="0"/>
          </a:p>
          <a:p>
            <a:r>
              <a:rPr lang="cs-CZ" dirty="0"/>
              <a:t>Autorem materiálu a všech jeho částí,</a:t>
            </a:r>
          </a:p>
          <a:p>
            <a:pPr marL="0" indent="0">
              <a:buNone/>
            </a:pPr>
            <a:r>
              <a:rPr lang="cs-CZ" dirty="0"/>
              <a:t>není-li uvedeno jinak, je Mgr. Marcela Šašková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5047347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řehlednost">
  <a:themeElements>
    <a:clrScheme name="Přehlednost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řehlednos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Clarity</Template>
  <TotalTime>67</TotalTime>
  <Words>133</Words>
  <Application>Microsoft Office PowerPoint</Application>
  <PresentationFormat>Předvádění na obrazovce (4:3)</PresentationFormat>
  <Paragraphs>35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Přehlednost</vt:lpstr>
      <vt:lpstr>Prezentace aplikace PowerPoint</vt:lpstr>
      <vt:lpstr>Anotace </vt:lpstr>
      <vt:lpstr>POVRCH KOULE</vt:lpstr>
      <vt:lpstr>Odvození povrchu koule</vt:lpstr>
      <vt:lpstr>Kouli rozdělíme na 4 díly</vt:lpstr>
      <vt:lpstr>Prezentace aplikace PowerPoint</vt:lpstr>
      <vt:lpstr>příklad</vt:lpstr>
      <vt:lpstr>zdroje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POVRCH KOULE</dc:title>
  <dc:creator>marcela</dc:creator>
  <cp:lastModifiedBy>jitka</cp:lastModifiedBy>
  <cp:revision>8</cp:revision>
  <dcterms:created xsi:type="dcterms:W3CDTF">2012-07-26T13:26:23Z</dcterms:created>
  <dcterms:modified xsi:type="dcterms:W3CDTF">2013-05-18T12:12:16Z</dcterms:modified>
</cp:coreProperties>
</file>