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3830791-1265-438F-8588-45F63EC691E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C088AB9-7794-4049-962F-0D0856F9ADE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61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876224"/>
              </p:ext>
            </p:extLst>
          </p:nvPr>
        </p:nvGraphicFramePr>
        <p:xfrm>
          <a:off x="261045" y="4508638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VY_32_INOVACE_4B_09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5" y="1586975"/>
            <a:ext cx="4626171" cy="291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959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Prezentace odvozuje vzoreček pro výpočet objemu koule. Pochopení principu vzorečku je vždy dobré pro snadnější zapamatování si vzorečku. Posléze obsahuje i názorný výpočet objemu koule.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9647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Objem koule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08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Představme si kouli,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kterou rozdělíme na části podobné jehlanu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15" r="31832"/>
          <a:stretch/>
        </p:blipFill>
        <p:spPr bwMode="auto">
          <a:xfrm>
            <a:off x="3297382" y="2699308"/>
            <a:ext cx="3794898" cy="3572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209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4860032" y="1232919"/>
            <a:ext cx="3753415" cy="3941284"/>
            <a:chOff x="3995936" y="1448174"/>
            <a:chExt cx="4829409" cy="5071134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603" r="35204"/>
            <a:stretch/>
          </p:blipFill>
          <p:spPr bwMode="auto">
            <a:xfrm>
              <a:off x="3995936" y="1448174"/>
              <a:ext cx="4829409" cy="5071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132"/>
            <a:stretch/>
          </p:blipFill>
          <p:spPr bwMode="auto">
            <a:xfrm>
              <a:off x="3995936" y="1991963"/>
              <a:ext cx="4829409" cy="4389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jehlanu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Objem jednoho</a:t>
                </a:r>
                <a:br>
                  <a:rPr lang="cs-CZ" dirty="0" smtClean="0"/>
                </a:br>
                <a:r>
                  <a:rPr lang="cs-CZ" dirty="0" smtClean="0"/>
                  <a:t>takového jehlanu</a:t>
                </a:r>
                <a:r>
                  <a:rPr lang="cs-CZ" dirty="0"/>
                  <a:t/>
                </a:r>
                <a:br>
                  <a:rPr lang="cs-CZ" dirty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- obsah podstavy</a:t>
                </a:r>
              </a:p>
              <a:p>
                <a:r>
                  <a:rPr lang="cs-CZ" dirty="0" smtClean="0"/>
                  <a:t>r – tělesová výška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t="-16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263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92896"/>
            <a:ext cx="4353789" cy="3893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29600" cy="6048672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dirty="0" smtClean="0"/>
                  <a:t>Součet obsahů podstav je povrch koule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+…=</m:t>
                      </m:r>
                    </m:oMath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+…=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29600" cy="6048672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2422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koule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Platí tedy vzoreček: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800" b="0" i="1" smtClean="0">
                          <a:latin typeface="Cambria Math"/>
                        </a:rPr>
                        <m:t>𝑉</m:t>
                      </m:r>
                      <m:r>
                        <a:rPr lang="cs-CZ" sz="4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48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4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48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48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6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377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Vypočítej objem mísy tvaru polokoule s poloměrem 10cm</a:t>
                </a:r>
              </a:p>
              <a:p>
                <a:r>
                  <a:rPr lang="cs-CZ" dirty="0" smtClean="0"/>
                  <a:t>r=10cm=0,1m</a:t>
                </a:r>
                <a:br>
                  <a:rPr lang="cs-CZ" dirty="0" smtClean="0"/>
                </a:b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𝑉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b="0" dirty="0" smtClean="0">
                    <a:ea typeface="Cambria Math"/>
                  </a:rPr>
                  <a:t/>
                </a:r>
                <a:br>
                  <a:rPr lang="cs-CZ" b="0" dirty="0" smtClean="0"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𝑉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0,1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b="0" dirty="0" smtClean="0">
                    <a:ea typeface="Cambria Math"/>
                  </a:rPr>
                  <a:t/>
                </a:r>
                <a:br>
                  <a:rPr lang="cs-CZ" b="0" dirty="0" smtClean="0">
                    <a:ea typeface="Cambria Math"/>
                  </a:rPr>
                </a:br>
                <a:r>
                  <a:rPr lang="cs-CZ" b="0" dirty="0" smtClean="0">
                    <a:ea typeface="Cambria Math"/>
                  </a:rPr>
                  <a:t>V = O,0042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- chceme její polovinu</a:t>
                </a:r>
              </a:p>
              <a:p>
                <a:r>
                  <a:rPr lang="cs-CZ" dirty="0" smtClean="0"/>
                  <a:t>Výsledek je tedy 0,0021</a:t>
                </a:r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6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6775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KUŘINA, František. </a:t>
            </a:r>
            <a:r>
              <a:rPr lang="cs-CZ" sz="2400" i="1" dirty="0"/>
              <a:t>Matematika</a:t>
            </a:r>
            <a:r>
              <a:rPr lang="cs-CZ" sz="2400" dirty="0"/>
              <a:t>: </a:t>
            </a:r>
            <a:r>
              <a:rPr lang="cs-CZ" sz="2400" i="1" dirty="0"/>
              <a:t>geometrie</a:t>
            </a:r>
            <a:r>
              <a:rPr lang="cs-CZ" sz="2400" dirty="0"/>
              <a:t>. Praha: Fortuna, 1991. ISBN 80-85298-18-X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Obrázky vytvořeny v programu GEOGEBRA</a:t>
            </a:r>
          </a:p>
          <a:p>
            <a:endParaRPr lang="cs-CZ" sz="2400" dirty="0"/>
          </a:p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pPr marL="82296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737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132</TotalTime>
  <Words>153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 </vt:lpstr>
      <vt:lpstr>Objem koule</vt:lpstr>
      <vt:lpstr>Představme si kouli,</vt:lpstr>
      <vt:lpstr>Objem jehlanu</vt:lpstr>
      <vt:lpstr>Prezentace aplikace PowerPoint</vt:lpstr>
      <vt:lpstr>Objem koule</vt:lpstr>
      <vt:lpstr>příklad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 koule</dc:title>
  <dc:creator>marcela</dc:creator>
  <cp:lastModifiedBy>jitka</cp:lastModifiedBy>
  <cp:revision>13</cp:revision>
  <dcterms:created xsi:type="dcterms:W3CDTF">2012-07-26T12:08:31Z</dcterms:created>
  <dcterms:modified xsi:type="dcterms:W3CDTF">2013-05-18T12:12:33Z</dcterms:modified>
</cp:coreProperties>
</file>