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5" r:id="rId3"/>
    <p:sldId id="256" r:id="rId4"/>
    <p:sldId id="257" r:id="rId5"/>
    <p:sldId id="266" r:id="rId6"/>
    <p:sldId id="258" r:id="rId7"/>
    <p:sldId id="259" r:id="rId8"/>
    <p:sldId id="260" r:id="rId9"/>
    <p:sldId id="261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E426C88-81C1-400C-ADF7-E92A5CACA9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FA83426-1F95-49A0-9A72-096025F616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426C88-81C1-400C-ADF7-E92A5CACA9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A83426-1F95-49A0-9A72-096025F616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E426C88-81C1-400C-ADF7-E92A5CACA9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FA83426-1F95-49A0-9A72-096025F616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426C88-81C1-400C-ADF7-E92A5CACA9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A83426-1F95-49A0-9A72-096025F616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426C88-81C1-400C-ADF7-E92A5CACA9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A83426-1F95-49A0-9A72-096025F616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426C88-81C1-400C-ADF7-E92A5CACA9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A83426-1F95-49A0-9A72-096025F616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E426C88-81C1-400C-ADF7-E92A5CACA9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A83426-1F95-49A0-9A72-096025F616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426C88-81C1-400C-ADF7-E92A5CACA9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A83426-1F95-49A0-9A72-096025F616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426C88-81C1-400C-ADF7-E92A5CACA9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A83426-1F95-49A0-9A72-096025F616A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426C88-81C1-400C-ADF7-E92A5CACA9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A83426-1F95-49A0-9A72-096025F616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EE426C88-81C1-400C-ADF7-E92A5CACA9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FA83426-1F95-49A0-9A72-096025F616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EE426C88-81C1-400C-ADF7-E92A5CACA9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FA83426-1F95-49A0-9A72-096025F616A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9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5909691"/>
              </p:ext>
            </p:extLst>
          </p:nvPr>
        </p:nvGraphicFramePr>
        <p:xfrm>
          <a:off x="261045" y="4508637"/>
          <a:ext cx="8556592" cy="228077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672109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Základní škola a Mateřská škola generála Pattona Dýšina, příspěvková organizace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AUTOR:      Mgr. Marcela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</a:rPr>
                        <a:t> Šašková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</a:rPr>
                        <a:t>:      VY_32_INOVACE_4B_10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TÉMA:       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</a:rPr>
                        <a:t>GEOMETRIE</a:t>
                      </a:r>
                      <a:r>
                        <a:rPr lang="cs-CZ" sz="1900" baseline="0" smtClean="0">
                          <a:solidFill>
                            <a:schemeClr val="tx1"/>
                          </a:solidFill>
                        </a:rPr>
                        <a:t> IX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177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ČÍSLO PROJEKTU:  </a:t>
                      </a:r>
                      <a:r>
                        <a:rPr lang="cs-CZ" sz="1900" i="1" dirty="0" smtClean="0">
                          <a:solidFill>
                            <a:schemeClr val="tx1"/>
                          </a:solidFill>
                        </a:rPr>
                        <a:t>CZ.</a:t>
                      </a:r>
                      <a:r>
                        <a:rPr lang="cs-CZ" sz="1900" i="1" baseline="0" dirty="0" smtClean="0">
                          <a:solidFill>
                            <a:schemeClr val="tx1"/>
                          </a:solidFill>
                        </a:rPr>
                        <a:t> 1. 07/ 1. 4. 00/ 21. 1843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3" y="1586975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722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ukazuje síť jehlanů, pojem podstava a plášť. Názorně jsou zde zobrazeny i </a:t>
            </a:r>
            <a:r>
              <a:rPr lang="cs-CZ" dirty="0" err="1" smtClean="0"/>
              <a:t>síťě</a:t>
            </a:r>
            <a:r>
              <a:rPr lang="cs-CZ" dirty="0" smtClean="0"/>
              <a:t> pravidelných jehlanů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85607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Síť jehlanu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0929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Síť jehlanu je tvořena pláštěm a podstavou</a:t>
            </a:r>
            <a:endParaRPr lang="cs-CZ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64904"/>
            <a:ext cx="7239000" cy="3131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5163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Síť jehlanu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Můžeme sestrojit síť jakéhokoli jehlanu, stačí znát dostatečné množství rozměrů.</a:t>
            </a:r>
          </a:p>
          <a:p>
            <a:r>
              <a:rPr lang="cs-CZ" dirty="0" smtClean="0"/>
              <a:t>My si ale ukážeme několik speciálních případů – síť pravidelných jehlanů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6125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Pravidelný trojboký jehlan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467400"/>
            <a:ext cx="7239000" cy="3131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33010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Pravidelný čtyřboký jehlan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467400"/>
            <a:ext cx="7239000" cy="3131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5632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Pravidelný pětiboký jehlan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467400"/>
            <a:ext cx="7239000" cy="3131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8024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Jde o síť jehlanu?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467400"/>
            <a:ext cx="7239000" cy="3131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1171991" y="3452416"/>
            <a:ext cx="6162624" cy="1515064"/>
            <a:chOff x="1171991" y="3452416"/>
            <a:chExt cx="6162624" cy="1515064"/>
          </a:xfrm>
        </p:grpSpPr>
        <p:sp>
          <p:nvSpPr>
            <p:cNvPr id="4" name="Kříž 3"/>
            <p:cNvSpPr/>
            <p:nvPr/>
          </p:nvSpPr>
          <p:spPr>
            <a:xfrm rot="2427693">
              <a:off x="1171991" y="3989432"/>
              <a:ext cx="978048" cy="978048"/>
            </a:xfrm>
            <a:prstGeom prst="plus">
              <a:avLst>
                <a:gd name="adj" fmla="val 44240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Kříž 5"/>
            <p:cNvSpPr/>
            <p:nvPr/>
          </p:nvSpPr>
          <p:spPr>
            <a:xfrm rot="2427693">
              <a:off x="6356567" y="3452416"/>
              <a:ext cx="978048" cy="978048"/>
            </a:xfrm>
            <a:prstGeom prst="plus">
              <a:avLst>
                <a:gd name="adj" fmla="val 44240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155074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MOLNÁR, Josef. </a:t>
            </a:r>
            <a:r>
              <a:rPr lang="cs-CZ" i="1" dirty="0" smtClean="0">
                <a:effectLst/>
              </a:rPr>
              <a:t>Matematika 9</a:t>
            </a:r>
            <a:r>
              <a:rPr lang="cs-CZ" dirty="0" smtClean="0">
                <a:effectLst/>
              </a:rPr>
              <a:t>. Olomouc: </a:t>
            </a:r>
            <a:r>
              <a:rPr lang="cs-CZ" dirty="0" err="1" smtClean="0">
                <a:effectLst/>
              </a:rPr>
              <a:t>Prodos</a:t>
            </a:r>
            <a:r>
              <a:rPr lang="cs-CZ" dirty="0" smtClean="0">
                <a:effectLst/>
              </a:rPr>
              <a:t>, 2001, 127 s. ISBN 80-723-0109-8. </a:t>
            </a:r>
            <a:br>
              <a:rPr lang="cs-CZ" dirty="0" smtClean="0">
                <a:effectLst/>
              </a:rPr>
            </a:br>
            <a:endParaRPr lang="cs-CZ" dirty="0" smtClean="0">
              <a:effectLst/>
            </a:endParaRPr>
          </a:p>
          <a:p>
            <a:r>
              <a:rPr lang="cs-CZ" dirty="0" smtClean="0"/>
              <a:t>Obrázky vytvořeny v programu GEOGEBRA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Autorem materiálu a všech jeho částí,</a:t>
            </a:r>
          </a:p>
          <a:p>
            <a:pPr marL="0" indent="0">
              <a:buNone/>
            </a:pPr>
            <a:r>
              <a:rPr lang="cs-CZ" dirty="0"/>
              <a:t>není-li uvedeno jinak, je Mgr. Marcela Šašková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921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110</TotalTime>
  <Words>130</Words>
  <Application>Microsoft Office PowerPoint</Application>
  <PresentationFormat>Předvádění na obrazovce (4:3)</PresentationFormat>
  <Paragraphs>24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Prezentace aplikace PowerPoint</vt:lpstr>
      <vt:lpstr>anotace</vt:lpstr>
      <vt:lpstr>Síť jehlanu</vt:lpstr>
      <vt:lpstr>Síť jehlanu je tvořena pláštěm a podstavou</vt:lpstr>
      <vt:lpstr>Síť jehlanu</vt:lpstr>
      <vt:lpstr>Pravidelný trojboký jehlan</vt:lpstr>
      <vt:lpstr>Pravidelný čtyřboký jehlan</vt:lpstr>
      <vt:lpstr>Pravidelný pětiboký jehlan</vt:lpstr>
      <vt:lpstr>Jde o síť jehlanu?</vt:lpstr>
      <vt:lpstr>Použité 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Síť jehlanu</dc:title>
  <dc:creator>marcela</dc:creator>
  <cp:lastModifiedBy>jitka</cp:lastModifiedBy>
  <cp:revision>11</cp:revision>
  <dcterms:created xsi:type="dcterms:W3CDTF">2012-07-24T08:11:22Z</dcterms:created>
  <dcterms:modified xsi:type="dcterms:W3CDTF">2013-05-18T12:12:52Z</dcterms:modified>
</cp:coreProperties>
</file>