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56" r:id="rId3"/>
    <p:sldId id="262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8DE05-99E7-4B6E-B5DC-297266508E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19E9E-DCC5-4ED3-B7CD-BFD217188B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8DE05-99E7-4B6E-B5DC-297266508E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19E9E-DCC5-4ED3-B7CD-BFD217188B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8DE05-99E7-4B6E-B5DC-297266508E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19E9E-DCC5-4ED3-B7CD-BFD217188B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8DE05-99E7-4B6E-B5DC-297266508E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19E9E-DCC5-4ED3-B7CD-BFD217188B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8DE05-99E7-4B6E-B5DC-297266508E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19E9E-DCC5-4ED3-B7CD-BFD217188B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8DE05-99E7-4B6E-B5DC-297266508E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19E9E-DCC5-4ED3-B7CD-BFD217188B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8DE05-99E7-4B6E-B5DC-297266508E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19E9E-DCC5-4ED3-B7CD-BFD217188B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8DE05-99E7-4B6E-B5DC-297266508E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19E9E-DCC5-4ED3-B7CD-BFD217188B7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8DE05-99E7-4B6E-B5DC-297266508E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EC19E9E-DCC5-4ED3-B7CD-BFD217188B7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8DE05-99E7-4B6E-B5DC-297266508E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19E9E-DCC5-4ED3-B7CD-BFD217188B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58DE05-99E7-4B6E-B5DC-297266508E9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19E9E-DCC5-4ED3-B7CD-BFD217188B7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5EC19E9E-DCC5-4ED3-B7CD-BFD217188B7B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0B58DE05-99E7-4B6E-B5DC-297266508E9B}" type="datetimeFigureOut">
              <a:rPr lang="cs-CZ" smtClean="0"/>
              <a:t>18.5.2013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9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0674048"/>
              </p:ext>
            </p:extLst>
          </p:nvPr>
        </p:nvGraphicFramePr>
        <p:xfrm>
          <a:off x="261045" y="4508637"/>
          <a:ext cx="8556592" cy="2280779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556592"/>
              </a:tblGrid>
              <a:tr h="672109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Základní škola a Mateřská škola generála Pattona Dýšina, příspěvková organizace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AUTOR:      Mgr. Marcela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</a:rPr>
                        <a:t> Šašková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r>
                        <a:rPr lang="cs-CZ" sz="1900" smtClean="0">
                          <a:solidFill>
                            <a:schemeClr val="tx1"/>
                          </a:solidFill>
                        </a:rPr>
                        <a:t>:      VY_32_INOVACE_4B_11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TÉMA:       GEOMETRIE</a:t>
                      </a:r>
                      <a:r>
                        <a:rPr lang="cs-CZ" sz="1900" baseline="0" dirty="0" smtClean="0">
                          <a:solidFill>
                            <a:schemeClr val="tx1"/>
                          </a:solidFill>
                        </a:rPr>
                        <a:t> IX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81775">
                <a:tc>
                  <a:txBody>
                    <a:bodyPr/>
                    <a:lstStyle/>
                    <a:p>
                      <a:r>
                        <a:rPr lang="cs-CZ" sz="1900" dirty="0" smtClean="0">
                          <a:solidFill>
                            <a:schemeClr val="tx1"/>
                          </a:solidFill>
                        </a:rPr>
                        <a:t>ČÍSLO PROJEKTU:  </a:t>
                      </a:r>
                      <a:r>
                        <a:rPr lang="cs-CZ" sz="1900" i="1" dirty="0" smtClean="0">
                          <a:solidFill>
                            <a:schemeClr val="tx1"/>
                          </a:solidFill>
                        </a:rPr>
                        <a:t>CZ.</a:t>
                      </a:r>
                      <a:r>
                        <a:rPr lang="cs-CZ" sz="1900" i="1" baseline="0" dirty="0" smtClean="0">
                          <a:solidFill>
                            <a:schemeClr val="tx1"/>
                          </a:solidFill>
                        </a:rPr>
                        <a:t> 1. 07/ 1. 4. 00/ 21. 1843</a:t>
                      </a:r>
                      <a:endParaRPr lang="cs-CZ" sz="19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33" y="1586975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2416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Síť kužele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4997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ukazuje žákům síť kužele. Jeho názvosloví i postup, jak síť narýsovat.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016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Síť kuželu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Každý rotační kužel má kruhovou podstavu a plášť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90" r="50000"/>
          <a:stretch/>
        </p:blipFill>
        <p:spPr bwMode="auto">
          <a:xfrm>
            <a:off x="2909454" y="2543175"/>
            <a:ext cx="2146953" cy="354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5873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sestrojit síť kužele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291" r="45455"/>
          <a:stretch/>
        </p:blipFill>
        <p:spPr bwMode="auto">
          <a:xfrm>
            <a:off x="611560" y="2348880"/>
            <a:ext cx="3411132" cy="333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Známe-li tělesovou výšku a poloměr podstavy, vypočteme stranu kužele s pomocí </a:t>
            </a:r>
            <a:r>
              <a:rPr lang="cs-CZ" dirty="0" err="1" smtClean="0"/>
              <a:t>pythagorovy</a:t>
            </a:r>
            <a:r>
              <a:rPr lang="cs-CZ" dirty="0" smtClean="0"/>
              <a:t> věty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Pravá složená závorka 4"/>
          <p:cNvSpPr/>
          <p:nvPr/>
        </p:nvSpPr>
        <p:spPr>
          <a:xfrm rot="5400000">
            <a:off x="1439652" y="4905164"/>
            <a:ext cx="288032" cy="1512168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6165304"/>
            <a:ext cx="20140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Poloměr podstavy </a:t>
            </a:r>
            <a:r>
              <a:rPr lang="cs-CZ" sz="2000" b="1" dirty="0" smtClean="0"/>
              <a:t>r</a:t>
            </a:r>
            <a:endParaRPr lang="cs-CZ" sz="2000" b="1" dirty="0"/>
          </a:p>
        </p:txBody>
      </p:sp>
      <p:sp>
        <p:nvSpPr>
          <p:cNvPr id="8" name="Pravá složená závorka 7"/>
          <p:cNvSpPr/>
          <p:nvPr/>
        </p:nvSpPr>
        <p:spPr>
          <a:xfrm>
            <a:off x="2410654" y="2492896"/>
            <a:ext cx="576617" cy="2881420"/>
          </a:xfrm>
          <a:prstGeom prst="rightBrace">
            <a:avLst>
              <a:gd name="adj1" fmla="val 11937"/>
              <a:gd name="adj2" fmla="val 2884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987271" y="2874422"/>
            <a:ext cx="982064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Tělesová</a:t>
            </a:r>
          </a:p>
          <a:p>
            <a:r>
              <a:rPr lang="cs-CZ" dirty="0" smtClean="0"/>
              <a:t>výška </a:t>
            </a:r>
            <a:r>
              <a:rPr lang="cs-CZ" sz="2000" b="1" dirty="0" smtClean="0"/>
              <a:t>v</a:t>
            </a:r>
            <a:endParaRPr lang="cs-CZ" sz="2000" b="1" dirty="0"/>
          </a:p>
        </p:txBody>
      </p:sp>
      <p:sp>
        <p:nvSpPr>
          <p:cNvPr id="10" name="Pravá složená závorka 9"/>
          <p:cNvSpPr/>
          <p:nvPr/>
        </p:nvSpPr>
        <p:spPr>
          <a:xfrm rot="12313728">
            <a:off x="985134" y="2162151"/>
            <a:ext cx="576617" cy="3233475"/>
          </a:xfrm>
          <a:prstGeom prst="rightBrace">
            <a:avLst>
              <a:gd name="adj1" fmla="val 11937"/>
              <a:gd name="adj2" fmla="val 6905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323526" y="2492896"/>
            <a:ext cx="931537" cy="6771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Strana</a:t>
            </a:r>
          </a:p>
          <a:p>
            <a:r>
              <a:rPr lang="cs-CZ" dirty="0" smtClean="0"/>
              <a:t>kužele </a:t>
            </a:r>
            <a:r>
              <a:rPr lang="cs-CZ" sz="2000" b="1" dirty="0" smtClean="0"/>
              <a:t>s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465291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sestrojit síť kužele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Podstavou je kružnice s poloměrem r</a:t>
            </a:r>
          </a:p>
          <a:p>
            <a:r>
              <a:rPr lang="cs-CZ" dirty="0" smtClean="0"/>
              <a:t>Plášť</a:t>
            </a:r>
            <a:br>
              <a:rPr lang="cs-CZ" dirty="0" smtClean="0"/>
            </a:br>
            <a:r>
              <a:rPr lang="cs-CZ" dirty="0" smtClean="0"/>
              <a:t>oblouk délky 2</a:t>
            </a:r>
            <a:r>
              <a:rPr lang="el-GR" dirty="0" smtClean="0">
                <a:latin typeface="Calibri"/>
                <a:cs typeface="Calibri"/>
              </a:rPr>
              <a:t>ϖ</a:t>
            </a:r>
            <a:r>
              <a:rPr lang="cs-CZ" dirty="0" smtClean="0">
                <a:latin typeface="Calibri"/>
                <a:cs typeface="Calibri"/>
              </a:rPr>
              <a:t>r</a:t>
            </a:r>
            <a:br>
              <a:rPr lang="cs-CZ" dirty="0" smtClean="0">
                <a:latin typeface="Calibri"/>
                <a:cs typeface="Calibri"/>
              </a:rPr>
            </a:br>
            <a:r>
              <a:rPr lang="cs-CZ" dirty="0" smtClean="0">
                <a:latin typeface="Calibri"/>
                <a:cs typeface="Calibri"/>
              </a:rPr>
              <a:t>s</a:t>
            </a:r>
            <a:br>
              <a:rPr lang="cs-CZ" dirty="0" smtClean="0">
                <a:latin typeface="Calibri"/>
                <a:cs typeface="Calibri"/>
              </a:rPr>
            </a:b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402"/>
          <a:stretch/>
        </p:blipFill>
        <p:spPr bwMode="auto">
          <a:xfrm>
            <a:off x="1907704" y="2564904"/>
            <a:ext cx="5587605" cy="32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437"/>
          <a:stretch/>
        </p:blipFill>
        <p:spPr bwMode="auto">
          <a:xfrm>
            <a:off x="1907704" y="2546857"/>
            <a:ext cx="5435205" cy="32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143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MOLNÁR, Josef. </a:t>
            </a:r>
            <a:r>
              <a:rPr lang="cs-CZ" i="1" dirty="0" smtClean="0">
                <a:effectLst/>
              </a:rPr>
              <a:t>Matematika 9</a:t>
            </a:r>
            <a:r>
              <a:rPr lang="cs-CZ" dirty="0" smtClean="0">
                <a:effectLst/>
              </a:rPr>
              <a:t>. Olomouc: </a:t>
            </a:r>
            <a:r>
              <a:rPr lang="cs-CZ" dirty="0" err="1" smtClean="0">
                <a:effectLst/>
              </a:rPr>
              <a:t>Prodos</a:t>
            </a:r>
            <a:r>
              <a:rPr lang="cs-CZ" dirty="0" smtClean="0">
                <a:effectLst/>
              </a:rPr>
              <a:t>, 2001, 127 s. ISBN 80-723-0109-8. </a:t>
            </a:r>
            <a:br>
              <a:rPr lang="cs-CZ" dirty="0" smtClean="0">
                <a:effectLst/>
              </a:rPr>
            </a:br>
            <a:endParaRPr lang="cs-CZ" dirty="0" smtClean="0">
              <a:effectLst/>
            </a:endParaRPr>
          </a:p>
          <a:p>
            <a:r>
              <a:rPr lang="cs-CZ" dirty="0" smtClean="0"/>
              <a:t>Obrázky vytvořeny v programu GEOGEBRA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Autorem materiálu a všech jeho částí,</a:t>
            </a:r>
          </a:p>
          <a:p>
            <a:pPr marL="0" indent="0">
              <a:buNone/>
            </a:pPr>
            <a:r>
              <a:rPr lang="cs-CZ" dirty="0"/>
              <a:t>není-li uvedeno jinak, je Mgr. Marcela Šašková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1204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91</TotalTime>
  <Words>129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Sousedství</vt:lpstr>
      <vt:lpstr>Prezentace aplikace PowerPoint</vt:lpstr>
      <vt:lpstr>Síť kužele</vt:lpstr>
      <vt:lpstr>Anotace</vt:lpstr>
      <vt:lpstr>Síť kuželu</vt:lpstr>
      <vt:lpstr>Jak sestrojit síť kužele</vt:lpstr>
      <vt:lpstr>Jak sestrojit síť kužele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Síť kuželu</dc:title>
  <dc:creator>marcela</dc:creator>
  <cp:lastModifiedBy>jitka</cp:lastModifiedBy>
  <cp:revision>9</cp:revision>
  <dcterms:created xsi:type="dcterms:W3CDTF">2012-07-24T09:36:04Z</dcterms:created>
  <dcterms:modified xsi:type="dcterms:W3CDTF">2013-05-18T12:13:06Z</dcterms:modified>
</cp:coreProperties>
</file>