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4" r:id="rId1"/>
  </p:sldMasterIdLst>
  <p:notesMasterIdLst>
    <p:notesMasterId r:id="rId23"/>
  </p:notes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302" y="-11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pPr>
              <a:defRPr/>
            </a:pPr>
            <a:fld id="{74996E99-76EF-4AB7-8B6A-2CB5167AA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857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18A699DE-4D30-45CF-BC0E-05344E7B2E76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3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174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8CDFE40-676F-41B9-8C1E-31B0C7A5241B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2648902-E4EB-4968-A51B-421DF9217672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5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379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B8D1797-3E38-4D40-B87E-8E87FCD101F0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481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2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D8B1A2F-6011-4A44-A570-736D53FF090B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584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A3D9EAB-5665-41B9-BD24-BF41B8D3C71F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686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635E91B5-2D2D-461C-89A5-A69644A73757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9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789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789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C66F343-F7A1-4A7F-A662-1E37338797A1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10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891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24AB311C-6C1C-4E8D-9D33-F2061F0BEB48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993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4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EDB219B-6518-4C3C-8AAC-1F740DC63AA2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12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09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26FC2C1-7CFB-42E2-83BE-15A656E8B7AE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13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19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9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1596891F-0271-44C3-BA2F-3EFB89A9825D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14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30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32E495A-2C75-4F6F-90B9-5C9C10018582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15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40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40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00E678C-CD29-46FD-A435-A8B5D4D336DF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16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505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6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F4382A1C-F0E1-4FAA-A1E8-3DC365CF1E76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17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608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608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BE6DCA29-2E3B-418B-A9CC-3C3586FB1E18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18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710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710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4A792DD6-743C-4F46-AFC9-5D2A350A3232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19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813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813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7C367D4-C3A6-4CB1-985B-45A48FBF6A1C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20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91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915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DBCEB7C6-1FC5-44EF-8D0E-D7C72E16D65F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21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017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018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420688" y="0"/>
            <a:ext cx="671512" cy="7559675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304800" y="0"/>
            <a:ext cx="115888" cy="7559675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1092200" y="0"/>
            <a:ext cx="200025" cy="7559675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258888" y="0"/>
            <a:ext cx="254000" cy="7559675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17475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08063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41388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903413" y="0"/>
            <a:ext cx="0" cy="7559675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176338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047288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344613" y="0"/>
            <a:ext cx="84137" cy="7559675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71513" y="3779838"/>
            <a:ext cx="1428750" cy="1427162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443038" y="5364163"/>
            <a:ext cx="708025" cy="7080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203325" y="6062663"/>
            <a:ext cx="150813" cy="15240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835150" y="6380163"/>
            <a:ext cx="301625" cy="303212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2100263" y="4956175"/>
            <a:ext cx="403225" cy="4032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156" y="3443852"/>
            <a:ext cx="6804422" cy="2088183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156" y="5515236"/>
            <a:ext cx="6804422" cy="1511935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0593" y="1294607"/>
            <a:ext cx="2519363" cy="4191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1769" y="4609307"/>
            <a:ext cx="4032250" cy="42386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2088" y="5432425"/>
            <a:ext cx="671512" cy="5715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50E94-F6C1-404A-B12A-7C9345915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3486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031" y="1763924"/>
            <a:ext cx="8232510" cy="537240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259FEF-1B25-4327-A03E-C330A8876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96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420688" y="0"/>
            <a:ext cx="671512" cy="7559675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304800" y="0"/>
            <a:ext cx="115888" cy="7559675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1092200" y="0"/>
            <a:ext cx="200025" cy="7559675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258888" y="0"/>
            <a:ext cx="254000" cy="7559675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17475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008063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41388" y="0"/>
            <a:ext cx="0" cy="7559675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903413" y="0"/>
            <a:ext cx="0" cy="7559675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176338" y="0"/>
            <a:ext cx="0" cy="7559675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344613" y="0"/>
            <a:ext cx="84137" cy="7559675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71513" y="3779838"/>
            <a:ext cx="1428750" cy="1427162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460500" y="5364163"/>
            <a:ext cx="706438" cy="7080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203325" y="6062663"/>
            <a:ext cx="150813" cy="15240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835150" y="6383338"/>
            <a:ext cx="301625" cy="303212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2071688" y="4938713"/>
            <a:ext cx="403225" cy="4032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10029825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156" y="3191863"/>
            <a:ext cx="6804422" cy="2263703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156" y="5522763"/>
            <a:ext cx="6804422" cy="1511935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58213" y="1290638"/>
            <a:ext cx="2520950" cy="4191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2563" y="4606925"/>
            <a:ext cx="4032250" cy="4222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7963" y="5432425"/>
            <a:ext cx="671512" cy="5715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08EF0-C04E-4FDE-B8EF-FF16BDCFAB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031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031" y="1763924"/>
            <a:ext cx="4032250" cy="503978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7652" y="1763924"/>
            <a:ext cx="4032250" cy="503978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218A3-60A4-4808-9E16-BFCFF80AC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292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8316516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031" y="2603888"/>
            <a:ext cx="4032250" cy="428381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19799" y="2603888"/>
            <a:ext cx="4032250" cy="428381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031" y="1730326"/>
            <a:ext cx="4032250" cy="72572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8297" y="1730326"/>
            <a:ext cx="4032250" cy="72572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D797F-7AE9-4054-A0F4-C51CF7CDA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46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FB07E3F-3381-4C7A-95C0-06A4347EA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774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1AAF8-DD1F-4CBA-AEED-4E5B68A94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072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9659938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888163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826250" y="0"/>
            <a:ext cx="0" cy="7559675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9912350" y="0"/>
            <a:ext cx="0" cy="7559675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9744075" y="0"/>
            <a:ext cx="336550" cy="7559675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9828213" y="0"/>
            <a:ext cx="0" cy="7559675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991600" y="6299200"/>
            <a:ext cx="604838" cy="604838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17596" y="3527822"/>
            <a:ext cx="6954901" cy="504031"/>
          </a:xfrm>
        </p:spPr>
        <p:txBody>
          <a:bodyPr/>
          <a:lstStyle>
            <a:lvl1pPr algn="l">
              <a:buNone/>
              <a:defRPr sz="22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0066" y="302387"/>
            <a:ext cx="1683464" cy="5493364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021" y="302387"/>
            <a:ext cx="6216385" cy="69750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E3FF17B-3DC0-4074-8CD3-D1BF18114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267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9659938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8991600" y="6299200"/>
            <a:ext cx="604838" cy="604838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9912350" y="0"/>
            <a:ext cx="0" cy="7559675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9744075" y="0"/>
            <a:ext cx="336550" cy="7559675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9828213" y="0"/>
            <a:ext cx="0" cy="7559675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888163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826250" y="0"/>
            <a:ext cx="0" cy="7559675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3654" y="3527822"/>
            <a:ext cx="6954901" cy="504031"/>
          </a:xfrm>
        </p:spPr>
        <p:txBody>
          <a:bodyPr/>
          <a:lstStyle>
            <a:lvl1pPr algn="l">
              <a:buNone/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4422" cy="7559675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5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58823" y="291888"/>
            <a:ext cx="1680104" cy="5463125"/>
          </a:xfrm>
        </p:spPr>
        <p:txBody>
          <a:bodyPr rot="0" spcFirstLastPara="0" vertOverflow="overflow" horzOverflow="overflow" spcCol="302383" rtlCol="0" fromWordArt="0" forceAA="0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409B83-DC02-4D06-855E-B96C60E61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701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9B294-1905-4A49-8861-AC8D92C14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191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9"/>
            <a:ext cx="1848115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0F764-8E74-4844-AB41-00022FBDC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94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A2850-C342-47ED-86C7-8D706812D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634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59938" y="0"/>
            <a:ext cx="0" cy="7559675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3238" y="303213"/>
            <a:ext cx="8232775" cy="125888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8232775" cy="537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66919" y="1193006"/>
            <a:ext cx="2217738" cy="422275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07313" y="4119563"/>
            <a:ext cx="3527425" cy="403225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138" y="0"/>
            <a:ext cx="0" cy="7559675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9912350" y="0"/>
            <a:ext cx="0" cy="7559675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9744075" y="0"/>
            <a:ext cx="336550" cy="7559675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9828213" y="0"/>
            <a:ext cx="0" cy="7559675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100794" tIns="50397" rIns="100794" bIns="50397"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991600" y="6299200"/>
            <a:ext cx="604838" cy="604838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hangingPunct="1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1438" y="6321425"/>
            <a:ext cx="671512" cy="573088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F7F750A-F894-4E9E-8147-B0735A451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13" r:id="rId4"/>
    <p:sldLayoutId id="2147483714" r:id="rId5"/>
    <p:sldLayoutId id="2147483721" r:id="rId6"/>
    <p:sldLayoutId id="2147483715" r:id="rId7"/>
    <p:sldLayoutId id="2147483722" r:id="rId8"/>
    <p:sldLayoutId id="2147483723" r:id="rId9"/>
    <p:sldLayoutId id="2147483716" r:id="rId10"/>
    <p:sldLayoutId id="2147483717" r:id="rId11"/>
    <p:sldLayoutId id="214748372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Century Schoolbook" pitchFamily="18" charset="0"/>
        </a:defRPr>
      </a:lvl9pPr>
    </p:titleStyle>
    <p:bodyStyle>
      <a:lvl1pPr marL="301625" indent="-301625" algn="l" rtl="0" eaLnBrk="0" fontAlgn="base" hangingPunct="0">
        <a:spcBef>
          <a:spcPts val="663"/>
        </a:spcBef>
        <a:spcAft>
          <a:spcPct val="0"/>
        </a:spcAft>
        <a:buClr>
          <a:schemeClr val="accent1"/>
        </a:buClr>
        <a:buSzPct val="70000"/>
        <a:buFont typeface="Wingdings" charset="2"/>
        <a:buChar char="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4850" indent="-3016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6475" indent="-200025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09688" indent="-200025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1313" indent="-200025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2024063" y="366713"/>
            <a:ext cx="6032500" cy="138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899481"/>
              </p:ext>
            </p:extLst>
          </p:nvPr>
        </p:nvGraphicFramePr>
        <p:xfrm>
          <a:off x="503238" y="4970463"/>
          <a:ext cx="9290050" cy="251317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290050"/>
              </a:tblGrid>
              <a:tr h="740704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17" marR="100817" marT="50366" marB="5036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530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17" marR="100817" marT="50366" marB="5036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530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VY_32_INOVACE_4B_15</a:t>
                      </a:r>
                      <a:endParaRPr lang="cs-CZ" sz="2100" dirty="0"/>
                    </a:p>
                  </a:txBody>
                  <a:tcPr marL="100817" marR="100817" marT="50366" marB="5036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530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GEOMETRIE</a:t>
                      </a:r>
                      <a:r>
                        <a:rPr lang="cs-CZ" sz="2100" baseline="0" dirty="0" smtClean="0"/>
                        <a:t> IX</a:t>
                      </a:r>
                      <a:endParaRPr lang="cs-CZ" sz="2100" dirty="0"/>
                    </a:p>
                  </a:txBody>
                  <a:tcPr marL="100817" marR="100817" marT="50366" marB="5036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71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17" marR="100817" marT="50366" marB="5036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923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563" y="1749425"/>
            <a:ext cx="5099050" cy="321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3238" y="1763713"/>
            <a:ext cx="8232775" cy="5372100"/>
          </a:xfrm>
        </p:spPr>
        <p:txBody>
          <a:bodyPr/>
          <a:lstStyle/>
          <a:p>
            <a:pPr marL="0" indent="0" eaLnBrk="1" hangingPunct="1">
              <a:buFont typeface="Wingdings" charset="2"/>
              <a:buNone/>
            </a:pPr>
            <a:r>
              <a:rPr lang="cs-CZ" dirty="0" smtClean="0"/>
              <a:t>Prezentace je vhodná pro výklad či opakování látky. Ukazuje postupně krok za krokem, jak pomocí pravítka a kružítka změnit úsečku v určitém poměru. Zobrazuje ukázku zmenšení i zvětšení s odůvodněním.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ctrTitle" idx="4294967295"/>
          </p:nvPr>
        </p:nvSpPr>
        <p:spPr>
          <a:xfrm>
            <a:off x="3275013" y="3443288"/>
            <a:ext cx="6805612" cy="2089150"/>
          </a:xfrm>
        </p:spPr>
        <p:txBody>
          <a:bodyPr tIns="38808">
            <a:noAutofit/>
          </a:bodyPr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5400" dirty="0">
                <a:solidFill>
                  <a:schemeClr val="accent1"/>
                </a:solidFill>
                <a:latin typeface="Arial Black" pitchFamily="34" charset="0"/>
              </a:rPr>
              <a:t>Změna úsečky </a:t>
            </a:r>
            <a:r>
              <a:rPr lang="cs-CZ" sz="5400" dirty="0" smtClean="0">
                <a:solidFill>
                  <a:schemeClr val="accent1"/>
                </a:solidFill>
                <a:latin typeface="Arial Black" pitchFamily="34" charset="0"/>
              </a:rPr>
              <a:t/>
            </a:r>
            <a:br>
              <a:rPr lang="cs-CZ" sz="5400" dirty="0" smtClean="0">
                <a:solidFill>
                  <a:schemeClr val="accent1"/>
                </a:solidFill>
                <a:latin typeface="Arial Black" pitchFamily="34" charset="0"/>
              </a:rPr>
            </a:br>
            <a:r>
              <a:rPr lang="cs-CZ" sz="5400" dirty="0" smtClean="0">
                <a:solidFill>
                  <a:schemeClr val="accent1"/>
                </a:solidFill>
                <a:latin typeface="Arial Black" pitchFamily="34" charset="0"/>
              </a:rPr>
              <a:t>v </a:t>
            </a:r>
            <a:r>
              <a:rPr lang="cs-CZ" sz="5400" dirty="0">
                <a:solidFill>
                  <a:schemeClr val="accent1"/>
                </a:solidFill>
                <a:latin typeface="Arial Black" pitchFamily="34" charset="0"/>
              </a:rPr>
              <a:t>daném poměru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2" r="6659"/>
          <a:stretch>
            <a:fillRect/>
          </a:stretch>
        </p:blipFill>
        <p:spPr bwMode="auto">
          <a:xfrm>
            <a:off x="427038" y="1550988"/>
            <a:ext cx="8975725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4282" r="6659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Změň úsečku AB v poměru 3:5</a:t>
            </a:r>
          </a:p>
        </p:txBody>
      </p:sp>
      <p:sp>
        <p:nvSpPr>
          <p:cNvPr id="12292" name="Rectangle 2"/>
          <p:cNvSpPr>
            <a:spLocks noGrp="1" noChangeArrowheads="1"/>
          </p:cNvSpPr>
          <p:nvPr>
            <p:ph sz="quarter" idx="4294967295"/>
          </p:nvPr>
        </p:nvSpPr>
        <p:spPr>
          <a:xfrm>
            <a:off x="1009650" y="6624638"/>
            <a:ext cx="9070975" cy="957262"/>
          </a:xfrm>
        </p:spPr>
        <p:txBody>
          <a:bodyPr/>
          <a:lstStyle/>
          <a:p>
            <a:pPr marL="431800" indent="-323850" algn="ctr" eaLnBrk="1" hangingPunct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chemeClr val="accent1"/>
                </a:solidFill>
                <a:cs typeface="Arial" charset="0"/>
              </a:rPr>
              <a:t>3&lt; 5, proto jde o zmenšení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Sestrojíme pomocnou polopřímku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" r="6357"/>
          <a:stretch>
            <a:fillRect/>
          </a:stretch>
        </p:blipFill>
        <p:spPr bwMode="auto">
          <a:xfrm>
            <a:off x="365125" y="1550988"/>
            <a:ext cx="906780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676" r="635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Zobrazíme postupně 5 kružnic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" r="5602"/>
          <a:stretch>
            <a:fillRect/>
          </a:stretch>
        </p:blipFill>
        <p:spPr bwMode="auto">
          <a:xfrm>
            <a:off x="152400" y="1550988"/>
            <a:ext cx="9356725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559" r="560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Zobrazíme postupně 5 kružnic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" r="5904"/>
          <a:stretch>
            <a:fillRect/>
          </a:stretch>
        </p:blipFill>
        <p:spPr bwMode="auto">
          <a:xfrm>
            <a:off x="168275" y="1550988"/>
            <a:ext cx="931068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711" r="5904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Zobrazíme postupně 5 kružnic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" r="5753"/>
          <a:stretch>
            <a:fillRect/>
          </a:stretch>
        </p:blipFill>
        <p:spPr bwMode="auto">
          <a:xfrm>
            <a:off x="198438" y="1550988"/>
            <a:ext cx="929640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013" r="5753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Zobrazíme postupně 5 kružnic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" r="6660"/>
          <a:stretch>
            <a:fillRect/>
          </a:stretch>
        </p:blipFill>
        <p:spPr bwMode="auto">
          <a:xfrm>
            <a:off x="168275" y="1550988"/>
            <a:ext cx="923448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711" r="6660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Zobrazíme postupně 5 kružnic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" r="5296"/>
          <a:stretch>
            <a:fillRect/>
          </a:stretch>
        </p:blipFill>
        <p:spPr bwMode="auto">
          <a:xfrm>
            <a:off x="182563" y="1550988"/>
            <a:ext cx="9358312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862" r="529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Bod B spojíme s 5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" r="4996"/>
          <a:stretch>
            <a:fillRect/>
          </a:stretch>
        </p:blipFill>
        <p:spPr bwMode="auto">
          <a:xfrm>
            <a:off x="182563" y="1550988"/>
            <a:ext cx="9388475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862" r="499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Měníme úsečku 3:5, trojkou vedeme rovnoběžku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3" r="5298"/>
          <a:stretch>
            <a:fillRect/>
          </a:stretch>
        </p:blipFill>
        <p:spPr bwMode="auto">
          <a:xfrm>
            <a:off x="198438" y="1550988"/>
            <a:ext cx="9342437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013" r="5298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>
                <a:solidFill>
                  <a:schemeClr val="accent1"/>
                </a:solidFill>
              </a:rPr>
              <a:t>Změň úsečku KL v poměru 3:2</a:t>
            </a:r>
          </a:p>
        </p:txBody>
      </p:sp>
      <p:sp>
        <p:nvSpPr>
          <p:cNvPr id="21507" name="Rectangle 2"/>
          <p:cNvSpPr>
            <a:spLocks noGrp="1" noChangeArrowheads="1"/>
          </p:cNvSpPr>
          <p:nvPr>
            <p:ph sz="quarter" idx="1"/>
          </p:nvPr>
        </p:nvSpPr>
        <p:spPr>
          <a:xfrm>
            <a:off x="503238" y="6048375"/>
            <a:ext cx="9070975" cy="709613"/>
          </a:xfrm>
        </p:spPr>
        <p:txBody>
          <a:bodyPr/>
          <a:lstStyle/>
          <a:p>
            <a:pPr marL="431800" indent="-323850" algn="ctr" eaLnBrk="1" hangingPunct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chemeClr val="accent1"/>
                </a:solidFill>
              </a:rPr>
              <a:t>3 </a:t>
            </a:r>
            <a:r>
              <a:rPr lang="cs-CZ" smtClean="0">
                <a:solidFill>
                  <a:schemeClr val="accent1"/>
                </a:solidFill>
                <a:cs typeface="Arial" charset="0"/>
              </a:rPr>
              <a:t>&gt; 2, jde tedy o zvětšení</a:t>
            </a:r>
          </a:p>
        </p:txBody>
      </p:sp>
      <p:pic>
        <p:nvPicPr>
          <p:cNvPr id="2150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" r="6355"/>
          <a:stretch>
            <a:fillRect/>
          </a:stretch>
        </p:blipFill>
        <p:spPr bwMode="auto">
          <a:xfrm>
            <a:off x="487363" y="1550988"/>
            <a:ext cx="8945562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4887" r="635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9" r="7414"/>
          <a:stretch>
            <a:fillRect/>
          </a:stretch>
        </p:blipFill>
        <p:spPr bwMode="auto">
          <a:xfrm>
            <a:off x="533400" y="1550988"/>
            <a:ext cx="8793163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5339" r="7414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4" r="7870"/>
          <a:stretch>
            <a:fillRect/>
          </a:stretch>
        </p:blipFill>
        <p:spPr bwMode="auto">
          <a:xfrm>
            <a:off x="365125" y="1550988"/>
            <a:ext cx="891540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674" r="7870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6" r="9685"/>
          <a:stretch>
            <a:fillRect/>
          </a:stretch>
        </p:blipFill>
        <p:spPr bwMode="auto">
          <a:xfrm>
            <a:off x="244475" y="1550988"/>
            <a:ext cx="8853488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466" r="968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6" r="6357"/>
          <a:stretch>
            <a:fillRect/>
          </a:stretch>
        </p:blipFill>
        <p:spPr bwMode="auto">
          <a:xfrm>
            <a:off x="365125" y="1550988"/>
            <a:ext cx="906780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676" r="6357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3" r="7870"/>
          <a:stretch>
            <a:fillRect/>
          </a:stretch>
        </p:blipFill>
        <p:spPr bwMode="auto">
          <a:xfrm>
            <a:off x="320675" y="1550988"/>
            <a:ext cx="895985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3223" r="7870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7" r="4996"/>
          <a:stretch>
            <a:fillRect/>
          </a:stretch>
        </p:blipFill>
        <p:spPr bwMode="auto">
          <a:xfrm>
            <a:off x="244475" y="1550988"/>
            <a:ext cx="9326563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467" r="4996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" r="4845"/>
          <a:stretch>
            <a:fillRect/>
          </a:stretch>
        </p:blipFill>
        <p:spPr bwMode="auto">
          <a:xfrm>
            <a:off x="168275" y="1550988"/>
            <a:ext cx="9417050" cy="442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1711" r="484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880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29699" name="Zástupný symbol pro obsah 1"/>
          <p:cNvSpPr>
            <a:spLocks noGrp="1"/>
          </p:cNvSpPr>
          <p:nvPr>
            <p:ph sz="quarter" idx="1"/>
          </p:nvPr>
        </p:nvSpPr>
        <p:spPr>
          <a:xfrm>
            <a:off x="503238" y="1763713"/>
            <a:ext cx="8232775" cy="5372100"/>
          </a:xfrm>
        </p:spPr>
        <p:txBody>
          <a:bodyPr/>
          <a:lstStyle/>
          <a:p>
            <a:pPr eaLnBrk="1" hangingPunct="1"/>
            <a:r>
              <a:rPr lang="cs-CZ" dirty="0" smtClean="0"/>
              <a:t>Obrázky byly vytvořeny v programu GEOGEBRA</a:t>
            </a:r>
          </a:p>
          <a:p>
            <a:pPr eaLnBrk="1" hangingPunct="1"/>
            <a:endParaRPr lang="cs-CZ" dirty="0"/>
          </a:p>
          <a:p>
            <a:r>
              <a:rPr lang="cs-CZ" dirty="0" smtClean="0"/>
              <a:t>Autorem materiálu a všech jeho částí,</a:t>
            </a:r>
          </a:p>
          <a:p>
            <a:pPr marL="0" indent="0">
              <a:buNone/>
            </a:pPr>
            <a:r>
              <a:rPr lang="cs-CZ" dirty="0" smtClean="0"/>
              <a:t>není-li uvedeno jinak, je Mgr. Marcela Šašková</a:t>
            </a:r>
          </a:p>
          <a:p>
            <a:pPr marL="0" indent="0"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43</TotalTime>
  <Words>186</Words>
  <Application>Microsoft Office PowerPoint</Application>
  <PresentationFormat>Vlastní</PresentationFormat>
  <Paragraphs>44</Paragraphs>
  <Slides>21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Arkýř</vt:lpstr>
      <vt:lpstr>Prezentace aplikace PowerPoint</vt:lpstr>
      <vt:lpstr>anotace</vt:lpstr>
      <vt:lpstr>Změna úsečky  v daném poměru</vt:lpstr>
      <vt:lpstr>Změň úsečku AB v poměru 3:5</vt:lpstr>
      <vt:lpstr>Sestrojíme pomocnou polopřímku</vt:lpstr>
      <vt:lpstr>Zobrazíme postupně 5 kružnic</vt:lpstr>
      <vt:lpstr>Zobrazíme postupně 5 kružnic</vt:lpstr>
      <vt:lpstr>Zobrazíme postupně 5 kružnic</vt:lpstr>
      <vt:lpstr>Zobrazíme postupně 5 kružnic</vt:lpstr>
      <vt:lpstr>Zobrazíme postupně 5 kružnic</vt:lpstr>
      <vt:lpstr>Bod B spojíme s 5</vt:lpstr>
      <vt:lpstr>Měníme úsečku 3:5, trojkou vedeme rovnoběžku</vt:lpstr>
      <vt:lpstr>Změň úsečku KL v poměru 3:2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Změna úsečky  v daném poměru</dc:title>
  <dc:creator>marcela</dc:creator>
  <cp:lastModifiedBy>jitka</cp:lastModifiedBy>
  <cp:revision>8</cp:revision>
  <cp:lastPrinted>1601-01-01T00:00:00Z</cp:lastPrinted>
  <dcterms:created xsi:type="dcterms:W3CDTF">2012-06-30T18:45:28Z</dcterms:created>
  <dcterms:modified xsi:type="dcterms:W3CDTF">2013-05-18T12:15:39Z</dcterms:modified>
</cp:coreProperties>
</file>