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9" r:id="rId1"/>
  </p:sldMasterIdLst>
  <p:notesMasterIdLst>
    <p:notesMasterId r:id="rId25"/>
  </p:notesMasterIdLst>
  <p:sldIdLst>
    <p:sldId id="278" r:id="rId2"/>
    <p:sldId id="281" r:id="rId3"/>
    <p:sldId id="256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8" r:id="rId16"/>
    <p:sldId id="269" r:id="rId17"/>
    <p:sldId id="270" r:id="rId18"/>
    <p:sldId id="271" r:id="rId19"/>
    <p:sldId id="272" r:id="rId20"/>
    <p:sldId id="273" r:id="rId21"/>
    <p:sldId id="274" r:id="rId22"/>
    <p:sldId id="275" r:id="rId23"/>
    <p:sldId id="280" r:id="rId24"/>
  </p:sldIdLst>
  <p:sldSz cx="10080625" cy="7559675"/>
  <p:notesSz cx="7559675" cy="10691813"/>
  <p:defaultTextStyle>
    <a:defPPr>
      <a:defRPr lang="en-GB"/>
    </a:defPPr>
    <a:lvl1pPr algn="l" defTabSz="44926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tx1"/>
        </a:solidFill>
        <a:latin typeface="Arial" charset="0"/>
        <a:ea typeface="Microsoft YaHei" charset="-122"/>
        <a:cs typeface="+mn-cs"/>
      </a:defRPr>
    </a:lvl1pPr>
    <a:lvl2pPr marL="742950" indent="-285750" algn="l" defTabSz="44926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tx1"/>
        </a:solidFill>
        <a:latin typeface="Arial" charset="0"/>
        <a:ea typeface="Microsoft YaHei" charset="-122"/>
        <a:cs typeface="+mn-cs"/>
      </a:defRPr>
    </a:lvl2pPr>
    <a:lvl3pPr marL="1143000" indent="-228600" algn="l" defTabSz="44926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tx1"/>
        </a:solidFill>
        <a:latin typeface="Arial" charset="0"/>
        <a:ea typeface="Microsoft YaHei" charset="-122"/>
        <a:cs typeface="+mn-cs"/>
      </a:defRPr>
    </a:lvl3pPr>
    <a:lvl4pPr marL="1600200" indent="-228600" algn="l" defTabSz="44926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tx1"/>
        </a:solidFill>
        <a:latin typeface="Arial" charset="0"/>
        <a:ea typeface="Microsoft YaHei" charset="-122"/>
        <a:cs typeface="+mn-cs"/>
      </a:defRPr>
    </a:lvl4pPr>
    <a:lvl5pPr marL="2057400" indent="-228600" algn="l" defTabSz="44926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tx1"/>
        </a:solidFill>
        <a:latin typeface="Arial" charset="0"/>
        <a:ea typeface="Microsoft YaHei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Microsoft YaHei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Microsoft YaHei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Microsoft YaHei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Microsoft YaHei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chemeClr val="tx1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0354" autoAdjust="0"/>
    <p:restoredTop sz="94660"/>
  </p:normalViewPr>
  <p:slideViewPr>
    <p:cSldViewPr>
      <p:cViewPr varScale="1">
        <p:scale>
          <a:sx n="38" d="100"/>
          <a:sy n="38" d="100"/>
        </p:scale>
        <p:origin x="-1158" y="-114"/>
      </p:cViewPr>
      <p:guideLst>
        <p:guide orient="horz" pos="2160"/>
        <p:guide pos="2880"/>
      </p:guideLst>
    </p:cSldViewPr>
  </p:slideViewPr>
  <p:outlineViewPr>
    <p:cViewPr varScale="1">
      <p:scale>
        <a:sx n="170" d="200"/>
        <a:sy n="170" d="200"/>
      </p:scale>
      <p:origin x="-780" y="-84"/>
    </p:cViewPr>
  </p:outlin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59" d="100"/>
          <a:sy n="59" d="100"/>
        </p:scale>
        <p:origin x="-1752" y="-7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1"/>
          <p:cNvSpPr>
            <a:spLocks noGrp="1" noRot="1" noChangeAspect="1" noChangeArrowheads="1"/>
          </p:cNvSpPr>
          <p:nvPr>
            <p:ph type="sldImg"/>
          </p:nvPr>
        </p:nvSpPr>
        <p:spPr bwMode="auto">
          <a:xfrm>
            <a:off x="1312863" y="1027113"/>
            <a:ext cx="4932362" cy="3698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sp>
      <p:sp>
        <p:nvSpPr>
          <p:cNvPr id="3074" name="Rectangle 2"/>
          <p:cNvSpPr>
            <a:spLocks noGrp="1" noChangeArrowheads="1"/>
          </p:cNvSpPr>
          <p:nvPr>
            <p:ph type="body"/>
          </p:nvPr>
        </p:nvSpPr>
        <p:spPr bwMode="auto">
          <a:xfrm>
            <a:off x="1169988" y="5086350"/>
            <a:ext cx="5224462" cy="4105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endParaRPr lang="cs-CZ" noProof="0" smtClean="0"/>
          </a:p>
        </p:txBody>
      </p:sp>
    </p:spTree>
    <p:extLst>
      <p:ext uri="{BB962C8B-B14F-4D97-AF65-F5344CB8AC3E}">
        <p14:creationId xmlns:p14="http://schemas.microsoft.com/office/powerpoint/2010/main" val="69013460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1pPr>
    <a:lvl2pPr marL="742950" indent="-28575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2pPr>
    <a:lvl3pPr marL="11430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3pPr>
    <a:lvl4pPr marL="16002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4pPr>
    <a:lvl5pPr marL="20574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1"/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1312863" y="1027113"/>
            <a:ext cx="4933950" cy="3700462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26627" name="Rectangle 2"/>
          <p:cNvSpPr txBox="1">
            <a:spLocks noGrp="1" noChangeArrowheads="1"/>
          </p:cNvSpPr>
          <p:nvPr>
            <p:ph type="body" idx="1"/>
          </p:nvPr>
        </p:nvSpPr>
        <p:spPr>
          <a:xfrm>
            <a:off x="1169988" y="5086350"/>
            <a:ext cx="5226050" cy="4106863"/>
          </a:xfrm>
          <a:noFill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1"/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1312863" y="1027113"/>
            <a:ext cx="4933950" cy="3700462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27651" name="Rectangle 2"/>
          <p:cNvSpPr txBox="1">
            <a:spLocks noGrp="1" noChangeArrowheads="1"/>
          </p:cNvSpPr>
          <p:nvPr>
            <p:ph type="body" idx="1"/>
          </p:nvPr>
        </p:nvSpPr>
        <p:spPr>
          <a:xfrm>
            <a:off x="1169988" y="5086350"/>
            <a:ext cx="5226050" cy="4106863"/>
          </a:xfrm>
          <a:noFill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1"/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1312863" y="1027113"/>
            <a:ext cx="4933950" cy="3700462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28675" name="Rectangle 2"/>
          <p:cNvSpPr txBox="1">
            <a:spLocks noGrp="1" noChangeArrowheads="1"/>
          </p:cNvSpPr>
          <p:nvPr>
            <p:ph type="body" idx="1"/>
          </p:nvPr>
        </p:nvSpPr>
        <p:spPr>
          <a:xfrm>
            <a:off x="1169988" y="5086350"/>
            <a:ext cx="5226050" cy="4106863"/>
          </a:xfrm>
          <a:noFill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1"/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1312863" y="1027113"/>
            <a:ext cx="4933950" cy="3700462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29699" name="Rectangle 2"/>
          <p:cNvSpPr txBox="1">
            <a:spLocks noGrp="1" noChangeArrowheads="1"/>
          </p:cNvSpPr>
          <p:nvPr>
            <p:ph type="body" idx="1"/>
          </p:nvPr>
        </p:nvSpPr>
        <p:spPr>
          <a:xfrm>
            <a:off x="1169988" y="5086350"/>
            <a:ext cx="5226050" cy="4106863"/>
          </a:xfrm>
          <a:noFill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1"/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1312863" y="1027113"/>
            <a:ext cx="4933950" cy="3700462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30723" name="Rectangle 2"/>
          <p:cNvSpPr txBox="1">
            <a:spLocks noGrp="1" noChangeArrowheads="1"/>
          </p:cNvSpPr>
          <p:nvPr>
            <p:ph type="body" idx="1"/>
          </p:nvPr>
        </p:nvSpPr>
        <p:spPr>
          <a:xfrm>
            <a:off x="1169988" y="5086350"/>
            <a:ext cx="5226050" cy="4106863"/>
          </a:xfrm>
          <a:noFill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1"/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1312863" y="1027113"/>
            <a:ext cx="4933950" cy="3700462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31747" name="Rectangle 2"/>
          <p:cNvSpPr txBox="1">
            <a:spLocks noGrp="1" noChangeArrowheads="1"/>
          </p:cNvSpPr>
          <p:nvPr>
            <p:ph type="body" idx="1"/>
          </p:nvPr>
        </p:nvSpPr>
        <p:spPr>
          <a:xfrm>
            <a:off x="1169988" y="5086350"/>
            <a:ext cx="5226050" cy="4106863"/>
          </a:xfrm>
          <a:noFill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1"/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1312863" y="1027113"/>
            <a:ext cx="4933950" cy="3700462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32771" name="Rectangle 2"/>
          <p:cNvSpPr txBox="1">
            <a:spLocks noGrp="1" noChangeArrowheads="1"/>
          </p:cNvSpPr>
          <p:nvPr>
            <p:ph type="body" idx="1"/>
          </p:nvPr>
        </p:nvSpPr>
        <p:spPr>
          <a:xfrm>
            <a:off x="1169988" y="5086350"/>
            <a:ext cx="5226050" cy="4106863"/>
          </a:xfrm>
          <a:noFill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1"/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1312863" y="1027113"/>
            <a:ext cx="4933950" cy="3700462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33795" name="Rectangle 2"/>
          <p:cNvSpPr txBox="1">
            <a:spLocks noGrp="1" noChangeArrowheads="1"/>
          </p:cNvSpPr>
          <p:nvPr>
            <p:ph type="body" idx="1"/>
          </p:nvPr>
        </p:nvSpPr>
        <p:spPr>
          <a:xfrm>
            <a:off x="1169988" y="5086350"/>
            <a:ext cx="5226050" cy="4106863"/>
          </a:xfrm>
          <a:noFill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1"/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1312863" y="1027113"/>
            <a:ext cx="4933950" cy="3700462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34819" name="Rectangle 2"/>
          <p:cNvSpPr txBox="1">
            <a:spLocks noGrp="1" noChangeArrowheads="1"/>
          </p:cNvSpPr>
          <p:nvPr>
            <p:ph type="body" idx="1"/>
          </p:nvPr>
        </p:nvSpPr>
        <p:spPr>
          <a:xfrm>
            <a:off x="1169988" y="5086350"/>
            <a:ext cx="5226050" cy="4106863"/>
          </a:xfrm>
          <a:noFill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1"/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1312863" y="1027113"/>
            <a:ext cx="4933950" cy="3700462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35843" name="Rectangle 2"/>
          <p:cNvSpPr txBox="1">
            <a:spLocks noGrp="1" noChangeArrowheads="1"/>
          </p:cNvSpPr>
          <p:nvPr>
            <p:ph type="body" idx="1"/>
          </p:nvPr>
        </p:nvSpPr>
        <p:spPr>
          <a:xfrm>
            <a:off x="1169988" y="5086350"/>
            <a:ext cx="5226050" cy="4106863"/>
          </a:xfrm>
          <a:noFill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1"/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1312863" y="1027113"/>
            <a:ext cx="4933950" cy="3700462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36867" name="Rectangle 2"/>
          <p:cNvSpPr txBox="1">
            <a:spLocks noGrp="1" noChangeArrowheads="1"/>
          </p:cNvSpPr>
          <p:nvPr>
            <p:ph type="body" idx="1"/>
          </p:nvPr>
        </p:nvSpPr>
        <p:spPr>
          <a:xfrm>
            <a:off x="1169988" y="5086350"/>
            <a:ext cx="5226050" cy="4106863"/>
          </a:xfrm>
          <a:noFill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1"/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1312863" y="1027113"/>
            <a:ext cx="4933950" cy="3700462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37891" name="Rectangle 2"/>
          <p:cNvSpPr txBox="1">
            <a:spLocks noGrp="1" noChangeArrowheads="1"/>
          </p:cNvSpPr>
          <p:nvPr>
            <p:ph type="body" idx="1"/>
          </p:nvPr>
        </p:nvSpPr>
        <p:spPr>
          <a:xfrm>
            <a:off x="1169988" y="5086350"/>
            <a:ext cx="5226050" cy="4106863"/>
          </a:xfrm>
          <a:noFill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 smtClean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1"/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1312863" y="1027113"/>
            <a:ext cx="4933950" cy="3700462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38915" name="Rectangle 2"/>
          <p:cNvSpPr txBox="1">
            <a:spLocks noGrp="1" noChangeArrowheads="1"/>
          </p:cNvSpPr>
          <p:nvPr>
            <p:ph type="body" idx="1"/>
          </p:nvPr>
        </p:nvSpPr>
        <p:spPr>
          <a:xfrm>
            <a:off x="1169988" y="5086350"/>
            <a:ext cx="5226050" cy="4106863"/>
          </a:xfrm>
          <a:noFill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 smtClean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1"/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1312863" y="1027113"/>
            <a:ext cx="4933950" cy="3700462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39939" name="Rectangle 2"/>
          <p:cNvSpPr txBox="1">
            <a:spLocks noGrp="1" noChangeArrowheads="1"/>
          </p:cNvSpPr>
          <p:nvPr>
            <p:ph type="body" idx="1"/>
          </p:nvPr>
        </p:nvSpPr>
        <p:spPr>
          <a:xfrm>
            <a:off x="1169988" y="5086350"/>
            <a:ext cx="5226050" cy="4106863"/>
          </a:xfrm>
          <a:noFill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 smtClean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1"/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1312863" y="1027113"/>
            <a:ext cx="4933950" cy="3700462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40963" name="Rectangle 2"/>
          <p:cNvSpPr txBox="1">
            <a:spLocks noGrp="1" noChangeArrowheads="1"/>
          </p:cNvSpPr>
          <p:nvPr>
            <p:ph type="body" idx="1"/>
          </p:nvPr>
        </p:nvSpPr>
        <p:spPr>
          <a:xfrm>
            <a:off x="1169988" y="5086350"/>
            <a:ext cx="5226050" cy="4106863"/>
          </a:xfrm>
          <a:noFill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 smtClean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1"/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1312863" y="1027113"/>
            <a:ext cx="4933950" cy="3700462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41987" name="Rectangle 2"/>
          <p:cNvSpPr txBox="1">
            <a:spLocks noGrp="1" noChangeArrowheads="1"/>
          </p:cNvSpPr>
          <p:nvPr>
            <p:ph type="body" idx="1"/>
          </p:nvPr>
        </p:nvSpPr>
        <p:spPr>
          <a:xfrm>
            <a:off x="1169988" y="5086350"/>
            <a:ext cx="5226050" cy="4106863"/>
          </a:xfrm>
          <a:noFill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 smtClean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1"/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1312863" y="1027113"/>
            <a:ext cx="4933950" cy="3700462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43011" name="Rectangle 2"/>
          <p:cNvSpPr txBox="1">
            <a:spLocks noGrp="1" noChangeArrowheads="1"/>
          </p:cNvSpPr>
          <p:nvPr>
            <p:ph type="body" idx="1"/>
          </p:nvPr>
        </p:nvSpPr>
        <p:spPr>
          <a:xfrm>
            <a:off x="1169988" y="5086350"/>
            <a:ext cx="5226050" cy="4106863"/>
          </a:xfrm>
          <a:noFill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 smtClean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1"/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1312863" y="1027113"/>
            <a:ext cx="4933950" cy="3700462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44035" name="Rectangle 2"/>
          <p:cNvSpPr txBox="1">
            <a:spLocks noGrp="1" noChangeArrowheads="1"/>
          </p:cNvSpPr>
          <p:nvPr>
            <p:ph type="body" idx="1"/>
          </p:nvPr>
        </p:nvSpPr>
        <p:spPr>
          <a:xfrm>
            <a:off x="1169988" y="5086350"/>
            <a:ext cx="5226050" cy="4106863"/>
          </a:xfrm>
          <a:noFill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 smtClean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1"/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1312863" y="1027113"/>
            <a:ext cx="4933950" cy="3700462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45059" name="Rectangle 2"/>
          <p:cNvSpPr txBox="1">
            <a:spLocks noGrp="1" noChangeArrowheads="1"/>
          </p:cNvSpPr>
          <p:nvPr>
            <p:ph type="body" idx="1"/>
          </p:nvPr>
        </p:nvSpPr>
        <p:spPr>
          <a:xfrm>
            <a:off x="1169988" y="5086350"/>
            <a:ext cx="5226050" cy="4106863"/>
          </a:xfrm>
          <a:noFill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 smtClean="0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1"/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1312863" y="1027113"/>
            <a:ext cx="4933950" cy="3700462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46083" name="Rectangle 2"/>
          <p:cNvSpPr txBox="1">
            <a:spLocks noGrp="1" noChangeArrowheads="1"/>
          </p:cNvSpPr>
          <p:nvPr>
            <p:ph type="body" idx="1"/>
          </p:nvPr>
        </p:nvSpPr>
        <p:spPr>
          <a:xfrm>
            <a:off x="1169988" y="5086350"/>
            <a:ext cx="5226050" cy="4106863"/>
          </a:xfrm>
          <a:noFill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755650" y="2347913"/>
            <a:ext cx="8569325" cy="1620837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512888" y="4283075"/>
            <a:ext cx="7056437" cy="1931988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147851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260813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96925" y="4857750"/>
            <a:ext cx="8567738" cy="15017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96925" y="3203575"/>
            <a:ext cx="8567738" cy="1654175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</p:spTree>
    <p:extLst>
      <p:ext uri="{BB962C8B-B14F-4D97-AF65-F5344CB8AC3E}">
        <p14:creationId xmlns:p14="http://schemas.microsoft.com/office/powerpoint/2010/main" val="40268219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741363" y="2101850"/>
            <a:ext cx="4227512" cy="47609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5121275" y="2101850"/>
            <a:ext cx="4227513" cy="47609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696896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4825" y="303213"/>
            <a:ext cx="9072563" cy="1258887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504825" y="1692275"/>
            <a:ext cx="4452938" cy="70485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504825" y="2397125"/>
            <a:ext cx="4452938" cy="43561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5121275" y="1692275"/>
            <a:ext cx="4456113" cy="70485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5121275" y="2397125"/>
            <a:ext cx="4456113" cy="43561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11714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752785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824549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4825" y="301625"/>
            <a:ext cx="3316288" cy="127952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41763" y="301625"/>
            <a:ext cx="5635625" cy="6451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504825" y="1581150"/>
            <a:ext cx="3316288" cy="517207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</p:spTree>
    <p:extLst>
      <p:ext uri="{BB962C8B-B14F-4D97-AF65-F5344CB8AC3E}">
        <p14:creationId xmlns:p14="http://schemas.microsoft.com/office/powerpoint/2010/main" val="387834544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976438" y="5291138"/>
            <a:ext cx="6048375" cy="6254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976438" y="674688"/>
            <a:ext cx="6048375" cy="453707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976438" y="5916613"/>
            <a:ext cx="6048375" cy="88741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</p:spTree>
    <p:extLst>
      <p:ext uri="{BB962C8B-B14F-4D97-AF65-F5344CB8AC3E}">
        <p14:creationId xmlns:p14="http://schemas.microsoft.com/office/powerpoint/2010/main" val="23428281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380956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7197725" y="555625"/>
            <a:ext cx="2151063" cy="6307138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741363" y="555625"/>
            <a:ext cx="6303962" cy="6307138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3966824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lastní rozlože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41363" y="555625"/>
            <a:ext cx="8607425" cy="126047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503148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ABED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AutoShape 1"/>
          <p:cNvSpPr>
            <a:spLocks noChangeArrowheads="1"/>
          </p:cNvSpPr>
          <p:nvPr/>
        </p:nvSpPr>
        <p:spPr bwMode="auto">
          <a:xfrm>
            <a:off x="404813" y="1893888"/>
            <a:ext cx="9674225" cy="5665787"/>
          </a:xfrm>
          <a:prstGeom prst="roundRect">
            <a:avLst>
              <a:gd name="adj" fmla="val 28"/>
            </a:avLst>
          </a:prstGeom>
          <a:solidFill>
            <a:srgbClr val="DDDDDD"/>
          </a:solidFill>
          <a:ln w="9525">
            <a:solidFill>
              <a:srgbClr val="C0C0C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1027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741363" y="555625"/>
            <a:ext cx="8607425" cy="1260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Klepněte pro úpravu formátu titulního textu</a:t>
            </a:r>
          </a:p>
        </p:txBody>
      </p:sp>
      <p:sp>
        <p:nvSpPr>
          <p:cNvPr id="1028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741363" y="2101850"/>
            <a:ext cx="8607425" cy="47609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21168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Klepněte pro úpravu formátu textu osnovy</a:t>
            </a:r>
          </a:p>
          <a:p>
            <a:pPr lvl="1"/>
            <a:r>
              <a:rPr lang="en-GB" smtClean="0"/>
              <a:t>Druhá úroveň</a:t>
            </a:r>
          </a:p>
          <a:p>
            <a:pPr lvl="2"/>
            <a:r>
              <a:rPr lang="en-GB" smtClean="0"/>
              <a:t>Třetí úroveň</a:t>
            </a:r>
          </a:p>
          <a:p>
            <a:pPr lvl="3"/>
            <a:r>
              <a:rPr lang="en-GB" smtClean="0"/>
              <a:t>Čtvrtá úroveň osnovy</a:t>
            </a:r>
          </a:p>
          <a:p>
            <a:pPr lvl="4"/>
            <a:r>
              <a:rPr lang="en-GB" smtClean="0"/>
              <a:t>Pátá úroveň osnovy</a:t>
            </a:r>
          </a:p>
          <a:p>
            <a:pPr lvl="4"/>
            <a:r>
              <a:rPr lang="en-GB" smtClean="0"/>
              <a:t>Šestá úroveň</a:t>
            </a:r>
          </a:p>
          <a:p>
            <a:pPr lvl="4"/>
            <a:r>
              <a:rPr lang="en-GB" smtClean="0"/>
              <a:t>Sedmá úroveň</a:t>
            </a:r>
          </a:p>
          <a:p>
            <a:pPr lvl="4"/>
            <a:r>
              <a:rPr lang="en-GB" smtClean="0"/>
              <a:t>Osmá úroveň textu</a:t>
            </a:r>
          </a:p>
          <a:p>
            <a:pPr lvl="4"/>
            <a:r>
              <a:rPr lang="en-GB" smtClean="0"/>
              <a:t>Devátá úroveň</a:t>
            </a:r>
          </a:p>
        </p:txBody>
      </p:sp>
      <p:sp>
        <p:nvSpPr>
          <p:cNvPr id="1029" name="AutoShape 4"/>
          <p:cNvSpPr>
            <a:spLocks noChangeArrowheads="1"/>
          </p:cNvSpPr>
          <p:nvPr/>
        </p:nvSpPr>
        <p:spPr bwMode="auto">
          <a:xfrm>
            <a:off x="0" y="0"/>
            <a:ext cx="182563" cy="919163"/>
          </a:xfrm>
          <a:prstGeom prst="roundRect">
            <a:avLst>
              <a:gd name="adj" fmla="val 875"/>
            </a:avLst>
          </a:prstGeom>
          <a:solidFill>
            <a:srgbClr val="125C8D"/>
          </a:solidFill>
          <a:ln w="9525">
            <a:solidFill>
              <a:srgbClr val="80808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1030" name="AutoShape 5"/>
          <p:cNvSpPr>
            <a:spLocks noChangeArrowheads="1"/>
          </p:cNvSpPr>
          <p:nvPr/>
        </p:nvSpPr>
        <p:spPr bwMode="auto">
          <a:xfrm>
            <a:off x="0" y="2381250"/>
            <a:ext cx="182563" cy="919163"/>
          </a:xfrm>
          <a:prstGeom prst="roundRect">
            <a:avLst>
              <a:gd name="adj" fmla="val 875"/>
            </a:avLst>
          </a:prstGeom>
          <a:solidFill>
            <a:srgbClr val="125C8D"/>
          </a:solidFill>
          <a:ln w="9525">
            <a:solidFill>
              <a:srgbClr val="80808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1031" name="AutoShape 6"/>
          <p:cNvSpPr>
            <a:spLocks noChangeArrowheads="1"/>
          </p:cNvSpPr>
          <p:nvPr/>
        </p:nvSpPr>
        <p:spPr bwMode="auto">
          <a:xfrm>
            <a:off x="0" y="1168400"/>
            <a:ext cx="182563" cy="919163"/>
          </a:xfrm>
          <a:prstGeom prst="roundRect">
            <a:avLst>
              <a:gd name="adj" fmla="val 875"/>
            </a:avLst>
          </a:prstGeom>
          <a:solidFill>
            <a:srgbClr val="125C8D"/>
          </a:solidFill>
          <a:ln w="9525">
            <a:solidFill>
              <a:srgbClr val="80808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  <p:sldLayoutId id="2147483661" r:id="rId12"/>
  </p:sldLayoutIdLst>
  <p:txStyles>
    <p:titleStyle>
      <a:lvl1pPr algn="ctr" defTabSz="449263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400" b="1">
          <a:solidFill>
            <a:srgbClr val="333333"/>
          </a:solidFill>
          <a:latin typeface="+mj-lt"/>
          <a:ea typeface="+mj-ea"/>
          <a:cs typeface="+mj-cs"/>
        </a:defRPr>
      </a:lvl1pPr>
      <a:lvl2pPr algn="ctr" defTabSz="449263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400" b="1">
          <a:solidFill>
            <a:srgbClr val="333333"/>
          </a:solidFill>
          <a:latin typeface="Arial" charset="0"/>
          <a:cs typeface="Arial Unicode MS" charset="0"/>
        </a:defRPr>
      </a:lvl2pPr>
      <a:lvl3pPr algn="ctr" defTabSz="449263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400" b="1">
          <a:solidFill>
            <a:srgbClr val="333333"/>
          </a:solidFill>
          <a:latin typeface="Arial" charset="0"/>
          <a:cs typeface="Arial Unicode MS" charset="0"/>
        </a:defRPr>
      </a:lvl3pPr>
      <a:lvl4pPr algn="ctr" defTabSz="449263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400" b="1">
          <a:solidFill>
            <a:srgbClr val="333333"/>
          </a:solidFill>
          <a:latin typeface="Arial" charset="0"/>
          <a:cs typeface="Arial Unicode MS" charset="0"/>
        </a:defRPr>
      </a:lvl4pPr>
      <a:lvl5pPr algn="ctr" defTabSz="449263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400" b="1">
          <a:solidFill>
            <a:srgbClr val="333333"/>
          </a:solidFill>
          <a:latin typeface="Arial" charset="0"/>
          <a:cs typeface="Arial Unicode MS" charset="0"/>
        </a:defRPr>
      </a:lvl5pPr>
      <a:lvl6pPr marL="25146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400" b="1">
          <a:solidFill>
            <a:srgbClr val="333333"/>
          </a:solidFill>
          <a:latin typeface="Arial" charset="0"/>
          <a:cs typeface="Arial Unicode MS" charset="0"/>
        </a:defRPr>
      </a:lvl6pPr>
      <a:lvl7pPr marL="29718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400" b="1">
          <a:solidFill>
            <a:srgbClr val="333333"/>
          </a:solidFill>
          <a:latin typeface="Arial" charset="0"/>
          <a:cs typeface="Arial Unicode MS" charset="0"/>
        </a:defRPr>
      </a:lvl7pPr>
      <a:lvl8pPr marL="34290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400" b="1">
          <a:solidFill>
            <a:srgbClr val="333333"/>
          </a:solidFill>
          <a:latin typeface="Arial" charset="0"/>
          <a:cs typeface="Arial Unicode MS" charset="0"/>
        </a:defRPr>
      </a:lvl8pPr>
      <a:lvl9pPr marL="38862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400" b="1">
          <a:solidFill>
            <a:srgbClr val="333333"/>
          </a:solidFill>
          <a:latin typeface="Arial" charset="0"/>
          <a:cs typeface="Arial Unicode MS" charset="0"/>
        </a:defRPr>
      </a:lvl9pPr>
    </p:titleStyle>
    <p:bodyStyle>
      <a:lvl1pPr marL="342900" indent="-342900" algn="l" defTabSz="449263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4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49263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800">
          <a:solidFill>
            <a:srgbClr val="000000"/>
          </a:solidFill>
          <a:latin typeface="+mn-lt"/>
          <a:cs typeface="+mn-cs"/>
        </a:defRPr>
      </a:lvl2pPr>
      <a:lvl3pPr marL="1143000" indent="-228600" algn="l" defTabSz="449263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400">
          <a:solidFill>
            <a:srgbClr val="000000"/>
          </a:solidFill>
          <a:latin typeface="+mn-lt"/>
          <a:cs typeface="+mn-cs"/>
        </a:defRPr>
      </a:lvl3pPr>
      <a:lvl4pPr marL="1600200" indent="-228600" algn="l" defTabSz="449263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cs typeface="+mn-cs"/>
        </a:defRPr>
      </a:lvl4pPr>
      <a:lvl5pPr marL="2057400" indent="-228600" algn="l" defTabSz="449263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cs typeface="+mn-cs"/>
        </a:defRPr>
      </a:lvl5pPr>
      <a:lvl6pPr marL="2514600" indent="-228600" algn="l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cs typeface="+mn-cs"/>
        </a:defRPr>
      </a:lvl6pPr>
      <a:lvl7pPr marL="2971800" indent="-228600" algn="l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cs typeface="+mn-cs"/>
        </a:defRPr>
      </a:lvl7pPr>
      <a:lvl8pPr marL="3429000" indent="-228600" algn="l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cs typeface="+mn-cs"/>
        </a:defRPr>
      </a:lvl8pPr>
      <a:lvl9pPr marL="3886200" indent="-228600" algn="l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6305" b="6725"/>
          <a:stretch>
            <a:fillRect/>
          </a:stretch>
        </p:blipFill>
        <p:spPr bwMode="auto">
          <a:xfrm>
            <a:off x="2024063" y="366713"/>
            <a:ext cx="6032500" cy="1382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36567757"/>
              </p:ext>
            </p:extLst>
          </p:nvPr>
        </p:nvGraphicFramePr>
        <p:xfrm>
          <a:off x="287338" y="4970463"/>
          <a:ext cx="9432925" cy="2513438"/>
        </p:xfrm>
        <a:graphic>
          <a:graphicData uri="http://schemas.openxmlformats.org/drawingml/2006/table">
            <a:tbl>
              <a:tblPr firstRow="1" bandRow="1">
                <a:tableStyleId>{0E3FDE45-AF77-4B5C-9715-49D594BDF05E}</a:tableStyleId>
              </a:tblPr>
              <a:tblGrid>
                <a:gridCol w="9432925"/>
              </a:tblGrid>
              <a:tr h="740545">
                <a:tc>
                  <a:txBody>
                    <a:bodyPr/>
                    <a:lstStyle/>
                    <a:p>
                      <a:r>
                        <a:rPr lang="cs-CZ" sz="2100" dirty="0" smtClean="0">
                          <a:solidFill>
                            <a:schemeClr val="tx1"/>
                          </a:solidFill>
                        </a:rPr>
                        <a:t>Základní škola a Mateřská škola generála Pattona Dýšina, příspěvková organizace</a:t>
                      </a:r>
                      <a:endParaRPr lang="cs-CZ" sz="2100" dirty="0">
                        <a:solidFill>
                          <a:schemeClr val="tx1"/>
                        </a:solidFill>
                      </a:endParaRPr>
                    </a:p>
                  </a:txBody>
                  <a:tcPr marL="100805" marR="100805" marT="50375" marB="5037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50606">
                <a:tc>
                  <a:txBody>
                    <a:bodyPr/>
                    <a:lstStyle/>
                    <a:p>
                      <a:r>
                        <a:rPr lang="cs-CZ" sz="2100" dirty="0" smtClean="0">
                          <a:solidFill>
                            <a:schemeClr val="tx1"/>
                          </a:solidFill>
                        </a:rPr>
                        <a:t>AUTOR:      Mgr. Marcela</a:t>
                      </a:r>
                      <a:r>
                        <a:rPr lang="cs-CZ" sz="2100" baseline="0" dirty="0" smtClean="0">
                          <a:solidFill>
                            <a:schemeClr val="tx1"/>
                          </a:solidFill>
                        </a:rPr>
                        <a:t> Šašková</a:t>
                      </a:r>
                      <a:endParaRPr lang="cs-CZ" sz="2100" dirty="0">
                        <a:solidFill>
                          <a:schemeClr val="tx1"/>
                        </a:solidFill>
                      </a:endParaRPr>
                    </a:p>
                  </a:txBody>
                  <a:tcPr marL="100805" marR="100805" marT="50375" marB="5037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50606">
                <a:tc>
                  <a:txBody>
                    <a:bodyPr/>
                    <a:lstStyle/>
                    <a:p>
                      <a:r>
                        <a:rPr lang="cs-CZ" sz="2100" dirty="0" smtClean="0">
                          <a:solidFill>
                            <a:schemeClr val="tx1"/>
                          </a:solidFill>
                        </a:rPr>
                        <a:t>NÁZEV</a:t>
                      </a:r>
                      <a:r>
                        <a:rPr lang="cs-CZ" sz="2100" smtClean="0">
                          <a:solidFill>
                            <a:schemeClr val="tx1"/>
                          </a:solidFill>
                        </a:rPr>
                        <a:t>:      VY_32_INOVACE_4B_16</a:t>
                      </a:r>
                      <a:endParaRPr lang="cs-CZ" sz="2100" dirty="0">
                        <a:solidFill>
                          <a:schemeClr val="tx1"/>
                        </a:solidFill>
                      </a:endParaRPr>
                    </a:p>
                  </a:txBody>
                  <a:tcPr marL="100805" marR="100805" marT="50375" marB="5037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50606">
                <a:tc>
                  <a:txBody>
                    <a:bodyPr/>
                    <a:lstStyle/>
                    <a:p>
                      <a:r>
                        <a:rPr lang="cs-CZ" sz="2100" dirty="0" smtClean="0">
                          <a:solidFill>
                            <a:schemeClr val="tx1"/>
                          </a:solidFill>
                        </a:rPr>
                        <a:t>TÉMA:       GEOMETRIE</a:t>
                      </a:r>
                      <a:r>
                        <a:rPr lang="cs-CZ" sz="2100" baseline="0" dirty="0" smtClean="0">
                          <a:solidFill>
                            <a:schemeClr val="tx1"/>
                          </a:solidFill>
                        </a:rPr>
                        <a:t> IX</a:t>
                      </a:r>
                      <a:endParaRPr lang="cs-CZ" sz="2100" dirty="0">
                        <a:solidFill>
                          <a:schemeClr val="tx1"/>
                        </a:solidFill>
                      </a:endParaRPr>
                    </a:p>
                  </a:txBody>
                  <a:tcPr marL="100805" marR="100805" marT="50375" marB="5037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20648">
                <a:tc>
                  <a:txBody>
                    <a:bodyPr/>
                    <a:lstStyle/>
                    <a:p>
                      <a:r>
                        <a:rPr lang="cs-CZ" sz="2100" dirty="0" smtClean="0">
                          <a:solidFill>
                            <a:schemeClr val="tx1"/>
                          </a:solidFill>
                        </a:rPr>
                        <a:t>ČÍSLO PROJEKTU:  </a:t>
                      </a:r>
                      <a:r>
                        <a:rPr lang="cs-CZ" sz="2100" i="1" dirty="0" smtClean="0">
                          <a:solidFill>
                            <a:schemeClr val="tx1"/>
                          </a:solidFill>
                        </a:rPr>
                        <a:t>CZ.</a:t>
                      </a:r>
                      <a:r>
                        <a:rPr lang="cs-CZ" sz="2100" i="1" baseline="0" dirty="0" smtClean="0">
                          <a:solidFill>
                            <a:schemeClr val="tx1"/>
                          </a:solidFill>
                        </a:rPr>
                        <a:t> 1. 07/ 1. 4. 00/ 21. 1843</a:t>
                      </a:r>
                      <a:endParaRPr lang="cs-CZ" sz="2100" dirty="0">
                        <a:solidFill>
                          <a:schemeClr val="tx1"/>
                        </a:solidFill>
                      </a:endParaRPr>
                    </a:p>
                  </a:txBody>
                  <a:tcPr marL="100805" marR="100805" marT="50375" marB="5037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  <p:pic>
        <p:nvPicPr>
          <p:cNvPr id="2065" name="Picture 4" descr="C:\Users\jitka\Desktop\DSC_093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41563" y="1749425"/>
            <a:ext cx="5099050" cy="3216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/>
            <a:r>
              <a:rPr lang="cs-CZ" sz="4800" smtClean="0"/>
              <a:t>Anotace</a:t>
            </a:r>
            <a:endParaRPr lang="cs-CZ" smtClean="0"/>
          </a:p>
        </p:txBody>
      </p:sp>
      <p:sp>
        <p:nvSpPr>
          <p:cNvPr id="3075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/>
            <a:r>
              <a:rPr lang="cs-CZ" dirty="0" smtClean="0"/>
              <a:t>Prezentace ukazuje krok po kroku postup rozdělení úsečky v daném poměru. Poměr je libovolný, určuje počet pomocných kružnic.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1"/>
          <p:cNvSpPr>
            <a:spLocks noGrp="1" noChangeArrowheads="1"/>
          </p:cNvSpPr>
          <p:nvPr>
            <p:ph type="ctrTitle"/>
          </p:nvPr>
        </p:nvSpPr>
        <p:spPr/>
        <p:txBody>
          <a:bodyPr tIns="21168"/>
          <a:lstStyle/>
          <a:p>
            <a:pPr eaLnBrk="1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cs-CZ" sz="4000" smtClean="0"/>
              <a:t>Rozdělení úsečky v daném poměru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1"/>
          <p:cNvSpPr>
            <a:spLocks noGrp="1" noChangeArrowheads="1"/>
          </p:cNvSpPr>
          <p:nvPr>
            <p:ph type="title"/>
          </p:nvPr>
        </p:nvSpPr>
        <p:spPr>
          <a:xfrm>
            <a:off x="741363" y="555625"/>
            <a:ext cx="8609012" cy="1262063"/>
          </a:xfrm>
        </p:spPr>
        <p:txBody>
          <a:bodyPr tIns="21168"/>
          <a:lstStyle/>
          <a:p>
            <a:pPr eaLnBrk="1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cs-CZ" smtClean="0"/>
              <a:t>Úkol: rozděl úsečku AB v poměru 2:3</a:t>
            </a:r>
          </a:p>
        </p:txBody>
      </p:sp>
      <p:pic>
        <p:nvPicPr>
          <p:cNvPr id="5123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25" y="1550988"/>
            <a:ext cx="10079038" cy="44275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25" y="1550988"/>
            <a:ext cx="10079038" cy="44275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6147" name="Rectangle 2"/>
          <p:cNvSpPr>
            <a:spLocks noGrp="1" noChangeArrowheads="1"/>
          </p:cNvSpPr>
          <p:nvPr>
            <p:ph type="title"/>
          </p:nvPr>
        </p:nvSpPr>
        <p:spPr>
          <a:xfrm>
            <a:off x="741363" y="555625"/>
            <a:ext cx="8609012" cy="1262063"/>
          </a:xfrm>
        </p:spPr>
        <p:txBody>
          <a:bodyPr tIns="21168"/>
          <a:lstStyle/>
          <a:p>
            <a:pPr eaLnBrk="1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cs-CZ" smtClean="0"/>
              <a:t>Sestrojíme polopřímku z bodu A pod úhlem cca 45°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1"/>
          <p:cNvSpPr>
            <a:spLocks noGrp="1" noChangeArrowheads="1"/>
          </p:cNvSpPr>
          <p:nvPr>
            <p:ph type="title"/>
          </p:nvPr>
        </p:nvSpPr>
        <p:spPr>
          <a:xfrm>
            <a:off x="741363" y="555625"/>
            <a:ext cx="8609012" cy="1262063"/>
          </a:xfrm>
        </p:spPr>
        <p:txBody>
          <a:bodyPr tIns="21168"/>
          <a:lstStyle/>
          <a:p>
            <a:pPr eaLnBrk="1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cs-CZ" smtClean="0"/>
              <a:t>Narýsujeme kružnici se středem v A a libovolným poloměrem</a:t>
            </a:r>
          </a:p>
        </p:txBody>
      </p:sp>
      <p:sp>
        <p:nvSpPr>
          <p:cNvPr id="7171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741363" y="2101850"/>
            <a:ext cx="8609012" cy="4762500"/>
          </a:xfrm>
        </p:spPr>
        <p:txBody>
          <a:bodyPr/>
          <a:lstStyle/>
          <a:p>
            <a:pPr eaLnBrk="1"/>
            <a:endParaRPr lang="cs-CZ" smtClean="0"/>
          </a:p>
        </p:txBody>
      </p:sp>
      <p:pic>
        <p:nvPicPr>
          <p:cNvPr id="7172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25" y="1550988"/>
            <a:ext cx="10079038" cy="44275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1"/>
          <p:cNvSpPr>
            <a:spLocks noGrp="1" noChangeArrowheads="1"/>
          </p:cNvSpPr>
          <p:nvPr>
            <p:ph type="title"/>
          </p:nvPr>
        </p:nvSpPr>
        <p:spPr>
          <a:xfrm>
            <a:off x="741363" y="555625"/>
            <a:ext cx="8609012" cy="1262063"/>
          </a:xfrm>
        </p:spPr>
        <p:txBody>
          <a:bodyPr tIns="21168"/>
          <a:lstStyle/>
          <a:p>
            <a:pPr eaLnBrk="1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cs-CZ" smtClean="0"/>
              <a:t>Následuje další kružnice se stejným poloměrem a středem v bodě 1</a:t>
            </a:r>
          </a:p>
        </p:txBody>
      </p:sp>
      <p:sp>
        <p:nvSpPr>
          <p:cNvPr id="8195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741363" y="2101850"/>
            <a:ext cx="8609012" cy="4762500"/>
          </a:xfrm>
        </p:spPr>
        <p:txBody>
          <a:bodyPr/>
          <a:lstStyle/>
          <a:p>
            <a:pPr eaLnBrk="1"/>
            <a:endParaRPr lang="cs-CZ" smtClean="0"/>
          </a:p>
        </p:txBody>
      </p:sp>
      <p:pic>
        <p:nvPicPr>
          <p:cNvPr id="8196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25" y="1550988"/>
            <a:ext cx="10079038" cy="44275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1"/>
          <p:cNvSpPr>
            <a:spLocks noGrp="1" noChangeArrowheads="1"/>
          </p:cNvSpPr>
          <p:nvPr>
            <p:ph type="title"/>
          </p:nvPr>
        </p:nvSpPr>
        <p:spPr>
          <a:xfrm>
            <a:off x="741363" y="555625"/>
            <a:ext cx="8609012" cy="1262063"/>
          </a:xfrm>
        </p:spPr>
        <p:txBody>
          <a:bodyPr tIns="21168"/>
          <a:lstStyle/>
          <a:p>
            <a:pPr eaLnBrk="1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cs-CZ" smtClean="0"/>
              <a:t>Třetí kružnice ze středu 2 má stejný poloměr</a:t>
            </a:r>
          </a:p>
        </p:txBody>
      </p:sp>
      <p:sp>
        <p:nvSpPr>
          <p:cNvPr id="9219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741363" y="2101850"/>
            <a:ext cx="8609012" cy="4762500"/>
          </a:xfrm>
        </p:spPr>
        <p:txBody>
          <a:bodyPr/>
          <a:lstStyle/>
          <a:p>
            <a:pPr eaLnBrk="1"/>
            <a:endParaRPr lang="cs-CZ" smtClean="0"/>
          </a:p>
        </p:txBody>
      </p:sp>
      <p:pic>
        <p:nvPicPr>
          <p:cNvPr id="9220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25" y="1550988"/>
            <a:ext cx="10079038" cy="44275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1"/>
          <p:cNvSpPr>
            <a:spLocks noGrp="1" noChangeArrowheads="1"/>
          </p:cNvSpPr>
          <p:nvPr>
            <p:ph type="title"/>
          </p:nvPr>
        </p:nvSpPr>
        <p:spPr>
          <a:xfrm>
            <a:off x="741363" y="555625"/>
            <a:ext cx="8609012" cy="1262063"/>
          </a:xfrm>
        </p:spPr>
        <p:txBody>
          <a:bodyPr tIns="21168"/>
          <a:lstStyle/>
          <a:p>
            <a:pPr eaLnBrk="1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cs-CZ" smtClean="0"/>
              <a:t>Stejně tak čtvrtá kružnice</a:t>
            </a:r>
          </a:p>
        </p:txBody>
      </p:sp>
      <p:sp>
        <p:nvSpPr>
          <p:cNvPr id="10243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741363" y="2101850"/>
            <a:ext cx="8609012" cy="4762500"/>
          </a:xfrm>
        </p:spPr>
        <p:txBody>
          <a:bodyPr/>
          <a:lstStyle/>
          <a:p>
            <a:pPr eaLnBrk="1"/>
            <a:endParaRPr lang="cs-CZ" smtClean="0"/>
          </a:p>
        </p:txBody>
      </p:sp>
      <p:pic>
        <p:nvPicPr>
          <p:cNvPr id="10244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763" y="1550988"/>
            <a:ext cx="10079038" cy="44275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1"/>
          <p:cNvSpPr>
            <a:spLocks noGrp="1" noChangeArrowheads="1"/>
          </p:cNvSpPr>
          <p:nvPr>
            <p:ph type="title"/>
          </p:nvPr>
        </p:nvSpPr>
        <p:spPr>
          <a:xfrm>
            <a:off x="741363" y="555625"/>
            <a:ext cx="8609012" cy="1262063"/>
          </a:xfrm>
        </p:spPr>
        <p:txBody>
          <a:bodyPr tIns="21168"/>
          <a:lstStyle/>
          <a:p>
            <a:pPr eaLnBrk="1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cs-CZ" smtClean="0"/>
              <a:t>A poslední pátá kružnice</a:t>
            </a:r>
          </a:p>
        </p:txBody>
      </p:sp>
      <p:pic>
        <p:nvPicPr>
          <p:cNvPr id="11267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763" y="1550988"/>
            <a:ext cx="10079038" cy="44275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1268" name="Rectangle 3"/>
          <p:cNvSpPr>
            <a:spLocks noGrp="1" noChangeArrowheads="1"/>
          </p:cNvSpPr>
          <p:nvPr>
            <p:ph type="subTitle" idx="4294967295"/>
          </p:nvPr>
        </p:nvSpPr>
        <p:spPr>
          <a:xfrm>
            <a:off x="576263" y="5978525"/>
            <a:ext cx="8609012" cy="1365250"/>
          </a:xfrm>
        </p:spPr>
        <p:txBody>
          <a:bodyPr tIns="15120" anchor="ctr"/>
          <a:lstStyle/>
          <a:p>
            <a:pPr marL="0" indent="0" algn="ctr" eaLnBrk="1">
              <a:lnSpc>
                <a:spcPct val="95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cs-CZ" smtClean="0">
                <a:latin typeface="Times New Roman" pitchFamily="16" charset="0"/>
              </a:rPr>
              <a:t>Proč 5 kružnic? Chceme úsečku rozdělit v poměru 2:3, neboli 2 dílky ku pěti, dohromady tedy 5 dílků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763" y="1550988"/>
            <a:ext cx="10079038" cy="44275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2291" name="Rectangle 2"/>
          <p:cNvSpPr>
            <a:spLocks noGrp="1" noChangeArrowheads="1"/>
          </p:cNvSpPr>
          <p:nvPr>
            <p:ph type="title"/>
          </p:nvPr>
        </p:nvSpPr>
        <p:spPr>
          <a:xfrm>
            <a:off x="741363" y="555625"/>
            <a:ext cx="8609012" cy="1262063"/>
          </a:xfrm>
        </p:spPr>
        <p:txBody>
          <a:bodyPr tIns="21168"/>
          <a:lstStyle/>
          <a:p>
            <a:pPr eaLnBrk="1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cs-CZ" smtClean="0"/>
              <a:t>Bod B spojíme s 5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763" y="1550988"/>
            <a:ext cx="10079038" cy="44275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3315" name="Rectangle 2"/>
          <p:cNvSpPr>
            <a:spLocks noGrp="1" noChangeArrowheads="1"/>
          </p:cNvSpPr>
          <p:nvPr>
            <p:ph type="title"/>
          </p:nvPr>
        </p:nvSpPr>
        <p:spPr>
          <a:xfrm>
            <a:off x="741363" y="555625"/>
            <a:ext cx="8609012" cy="1262063"/>
          </a:xfrm>
        </p:spPr>
        <p:txBody>
          <a:bodyPr tIns="21168"/>
          <a:lstStyle/>
          <a:p>
            <a:pPr eaLnBrk="1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cs-CZ" smtClean="0"/>
              <a:t>Ve 2 vedeme rovnoběžku se sestrojenou úsečkou</a:t>
            </a:r>
          </a:p>
        </p:txBody>
      </p:sp>
      <p:sp>
        <p:nvSpPr>
          <p:cNvPr id="13316" name="Rectangle 3"/>
          <p:cNvSpPr>
            <a:spLocks noGrp="1" noChangeArrowheads="1"/>
          </p:cNvSpPr>
          <p:nvPr>
            <p:ph type="subTitle" idx="4294967295"/>
          </p:nvPr>
        </p:nvSpPr>
        <p:spPr>
          <a:xfrm>
            <a:off x="720725" y="6551613"/>
            <a:ext cx="8609013" cy="1008062"/>
          </a:xfrm>
        </p:spPr>
        <p:txBody>
          <a:bodyPr tIns="17640" anchor="ctr"/>
          <a:lstStyle/>
          <a:p>
            <a:pPr marL="0" indent="0" algn="ctr" eaLnBrk="1">
              <a:lnSpc>
                <a:spcPct val="95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cs-CZ" sz="2800" b="1" smtClean="0">
                <a:latin typeface="Times New Roman" pitchFamily="16" charset="0"/>
              </a:rPr>
              <a:t>|AX|:|XB| = 2:3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1"/>
          <p:cNvSpPr>
            <a:spLocks noGrp="1" noChangeArrowheads="1"/>
          </p:cNvSpPr>
          <p:nvPr>
            <p:ph type="title"/>
          </p:nvPr>
        </p:nvSpPr>
        <p:spPr>
          <a:xfrm>
            <a:off x="741363" y="555625"/>
            <a:ext cx="8609012" cy="1262063"/>
          </a:xfrm>
        </p:spPr>
        <p:txBody>
          <a:bodyPr tIns="21168"/>
          <a:lstStyle/>
          <a:p>
            <a:pPr eaLnBrk="1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cs-CZ" smtClean="0"/>
              <a:t>Rozděl úsečku KL v poměru 5:1</a:t>
            </a:r>
          </a:p>
        </p:txBody>
      </p:sp>
      <p:pic>
        <p:nvPicPr>
          <p:cNvPr id="14339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763" y="2109788"/>
            <a:ext cx="10079038" cy="44275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763" y="2109788"/>
            <a:ext cx="10079038" cy="44275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763" y="2109788"/>
            <a:ext cx="10079038" cy="44275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1"/>
          <p:cNvSpPr>
            <a:spLocks noGrp="1" noChangeArrowheads="1"/>
          </p:cNvSpPr>
          <p:nvPr>
            <p:ph type="title"/>
          </p:nvPr>
        </p:nvSpPr>
        <p:spPr>
          <a:xfrm>
            <a:off x="741363" y="555625"/>
            <a:ext cx="8609012" cy="1262063"/>
          </a:xfrm>
        </p:spPr>
        <p:txBody>
          <a:bodyPr tIns="21168"/>
          <a:lstStyle/>
          <a:p>
            <a:pPr eaLnBrk="1"/>
            <a:endParaRPr lang="cs-CZ" smtClean="0"/>
          </a:p>
        </p:txBody>
      </p:sp>
      <p:pic>
        <p:nvPicPr>
          <p:cNvPr id="17411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763" y="2109788"/>
            <a:ext cx="10079038" cy="44275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1"/>
          <p:cNvSpPr>
            <a:spLocks noGrp="1" noChangeArrowheads="1"/>
          </p:cNvSpPr>
          <p:nvPr>
            <p:ph type="title"/>
          </p:nvPr>
        </p:nvSpPr>
        <p:spPr>
          <a:xfrm>
            <a:off x="741363" y="555625"/>
            <a:ext cx="8609012" cy="1262063"/>
          </a:xfrm>
        </p:spPr>
        <p:txBody>
          <a:bodyPr tIns="21168"/>
          <a:lstStyle/>
          <a:p>
            <a:pPr eaLnBrk="1"/>
            <a:endParaRPr lang="cs-CZ" smtClean="0"/>
          </a:p>
        </p:txBody>
      </p:sp>
      <p:pic>
        <p:nvPicPr>
          <p:cNvPr id="18435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763" y="2109788"/>
            <a:ext cx="10079038" cy="44275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1"/>
          <p:cNvSpPr>
            <a:spLocks noGrp="1" noChangeArrowheads="1"/>
          </p:cNvSpPr>
          <p:nvPr>
            <p:ph type="title"/>
          </p:nvPr>
        </p:nvSpPr>
        <p:spPr>
          <a:xfrm>
            <a:off x="741363" y="555625"/>
            <a:ext cx="8609012" cy="1262063"/>
          </a:xfrm>
        </p:spPr>
        <p:txBody>
          <a:bodyPr tIns="21168"/>
          <a:lstStyle/>
          <a:p>
            <a:pPr eaLnBrk="1"/>
            <a:endParaRPr lang="cs-CZ" smtClean="0"/>
          </a:p>
        </p:txBody>
      </p:sp>
      <p:pic>
        <p:nvPicPr>
          <p:cNvPr id="19459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763" y="2109788"/>
            <a:ext cx="10079038" cy="44275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1"/>
          <p:cNvSpPr>
            <a:spLocks noGrp="1" noChangeArrowheads="1"/>
          </p:cNvSpPr>
          <p:nvPr>
            <p:ph type="title"/>
          </p:nvPr>
        </p:nvSpPr>
        <p:spPr>
          <a:xfrm>
            <a:off x="741363" y="555625"/>
            <a:ext cx="8609012" cy="1262063"/>
          </a:xfrm>
        </p:spPr>
        <p:txBody>
          <a:bodyPr tIns="21168"/>
          <a:lstStyle/>
          <a:p>
            <a:pPr eaLnBrk="1"/>
            <a:endParaRPr lang="cs-CZ" smtClean="0"/>
          </a:p>
        </p:txBody>
      </p:sp>
      <p:pic>
        <p:nvPicPr>
          <p:cNvPr id="20483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763" y="2109788"/>
            <a:ext cx="10079038" cy="44275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1"/>
          <p:cNvSpPr>
            <a:spLocks noGrp="1" noChangeArrowheads="1"/>
          </p:cNvSpPr>
          <p:nvPr>
            <p:ph type="title"/>
          </p:nvPr>
        </p:nvSpPr>
        <p:spPr>
          <a:xfrm>
            <a:off x="741363" y="555625"/>
            <a:ext cx="8609012" cy="1262063"/>
          </a:xfrm>
        </p:spPr>
        <p:txBody>
          <a:bodyPr tIns="21168"/>
          <a:lstStyle/>
          <a:p>
            <a:pPr eaLnBrk="1"/>
            <a:endParaRPr lang="cs-CZ" smtClean="0"/>
          </a:p>
        </p:txBody>
      </p:sp>
      <p:pic>
        <p:nvPicPr>
          <p:cNvPr id="21507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763" y="2109788"/>
            <a:ext cx="10079038" cy="44275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1"/>
          <p:cNvSpPr>
            <a:spLocks noGrp="1" noChangeArrowheads="1"/>
          </p:cNvSpPr>
          <p:nvPr>
            <p:ph type="title"/>
          </p:nvPr>
        </p:nvSpPr>
        <p:spPr>
          <a:xfrm>
            <a:off x="741363" y="555625"/>
            <a:ext cx="8609012" cy="1262063"/>
          </a:xfrm>
        </p:spPr>
        <p:txBody>
          <a:bodyPr tIns="21168"/>
          <a:lstStyle/>
          <a:p>
            <a:pPr eaLnBrk="1"/>
            <a:endParaRPr lang="cs-CZ" smtClean="0"/>
          </a:p>
        </p:txBody>
      </p:sp>
      <p:pic>
        <p:nvPicPr>
          <p:cNvPr id="22531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763" y="2109788"/>
            <a:ext cx="10079038" cy="44275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1"/>
          <p:cNvSpPr>
            <a:spLocks noGrp="1" noChangeArrowheads="1"/>
          </p:cNvSpPr>
          <p:nvPr>
            <p:ph type="title"/>
          </p:nvPr>
        </p:nvSpPr>
        <p:spPr>
          <a:xfrm>
            <a:off x="741363" y="555625"/>
            <a:ext cx="8609012" cy="1262063"/>
          </a:xfrm>
        </p:spPr>
        <p:txBody>
          <a:bodyPr tIns="21168"/>
          <a:lstStyle/>
          <a:p>
            <a:pPr eaLnBrk="1"/>
            <a:endParaRPr lang="cs-CZ" smtClean="0"/>
          </a:p>
        </p:txBody>
      </p:sp>
      <p:pic>
        <p:nvPicPr>
          <p:cNvPr id="23555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763" y="2109788"/>
            <a:ext cx="10079038" cy="44275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/>
            <a:r>
              <a:rPr lang="cs-CZ" smtClean="0"/>
              <a:t>zdroje</a:t>
            </a:r>
          </a:p>
        </p:txBody>
      </p:sp>
      <p:sp>
        <p:nvSpPr>
          <p:cNvPr id="24579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/>
            <a:r>
              <a:rPr lang="cs-CZ" sz="2600" dirty="0" smtClean="0"/>
              <a:t>KUŘINA, František. </a:t>
            </a:r>
            <a:r>
              <a:rPr lang="cs-CZ" sz="2600" i="1" dirty="0" smtClean="0"/>
              <a:t>Matematika</a:t>
            </a:r>
            <a:r>
              <a:rPr lang="cs-CZ" sz="2600" dirty="0" smtClean="0"/>
              <a:t>: </a:t>
            </a:r>
            <a:r>
              <a:rPr lang="cs-CZ" sz="2600" i="1" dirty="0" smtClean="0"/>
              <a:t>geometrie</a:t>
            </a:r>
            <a:r>
              <a:rPr lang="cs-CZ" sz="2600" dirty="0" smtClean="0"/>
              <a:t>. Praha: Fortuna, 1991. ISBN 80-85298-18-X.</a:t>
            </a:r>
            <a:br>
              <a:rPr lang="cs-CZ" sz="2600" dirty="0" smtClean="0"/>
            </a:br>
            <a:endParaRPr lang="cs-CZ" sz="2600" dirty="0" smtClean="0"/>
          </a:p>
          <a:p>
            <a:pPr eaLnBrk="1"/>
            <a:r>
              <a:rPr lang="cs-CZ" sz="2600" dirty="0" smtClean="0"/>
              <a:t>Obrázky vytvořeny v programu GEOGEBRA</a:t>
            </a:r>
          </a:p>
          <a:p>
            <a:pPr eaLnBrk="1"/>
            <a:endParaRPr lang="cs-CZ" sz="2600" dirty="0"/>
          </a:p>
          <a:p>
            <a:pPr eaLnBrk="1"/>
            <a:endParaRPr lang="cs-CZ" sz="2600" dirty="0" smtClean="0"/>
          </a:p>
          <a:p>
            <a:pPr eaLnBrk="1"/>
            <a:endParaRPr lang="cs-CZ" sz="2600" dirty="0"/>
          </a:p>
          <a:p>
            <a:r>
              <a:rPr lang="cs-CZ" sz="2800" dirty="0" smtClean="0"/>
              <a:t>Autorem materiálu a všech jeho částí,</a:t>
            </a:r>
          </a:p>
          <a:p>
            <a:pPr marL="0" indent="0">
              <a:buNone/>
            </a:pPr>
            <a:r>
              <a:rPr lang="cs-CZ" sz="2800" dirty="0" smtClean="0"/>
              <a:t>není-li uvedeno jinak, je Mgr. Marcela Šašková</a:t>
            </a:r>
          </a:p>
          <a:p>
            <a:pPr eaLnBrk="1"/>
            <a:endParaRPr lang="cs-CZ" sz="26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Motiv systému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Motiv systému Office">
      <a:majorFont>
        <a:latin typeface="Arial"/>
        <a:ea typeface=""/>
        <a:cs typeface="Arial Unicode MS"/>
      </a:majorFont>
      <a:minorFont>
        <a:latin typeface="Arial"/>
        <a:ea typeface=""/>
        <a:cs typeface="Arial Unicode MS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0">
          <a:lnSpc>
            <a:spcPct val="93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effectLst/>
            <a:latin typeface="Arial" charset="0"/>
            <a:ea typeface="Microsoft YaHei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0">
          <a:lnSpc>
            <a:spcPct val="93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effectLst/>
            <a:latin typeface="Arial" charset="0"/>
            <a:ea typeface="Microsoft YaHei" charset="-122"/>
          </a:defRPr>
        </a:defPPr>
      </a:lstStyle>
    </a:lnDef>
  </a:objectDefaults>
  <a:extraClrSchemeLst>
    <a:extraClrScheme>
      <a:clrScheme name="Motiv systému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iv systému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tiv systému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iv systému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iv systému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iv systému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iv systému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Motiv systému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100</TotalTime>
  <Words>187</Words>
  <Application>Microsoft Office PowerPoint</Application>
  <PresentationFormat>Vlastní</PresentationFormat>
  <Paragraphs>28</Paragraphs>
  <Slides>23</Slides>
  <Notes>20</Notes>
  <HiddenSlides>1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23</vt:i4>
      </vt:variant>
    </vt:vector>
  </HeadingPairs>
  <TitlesOfParts>
    <vt:vector size="24" baseType="lpstr">
      <vt:lpstr>Motiv systému Office</vt:lpstr>
      <vt:lpstr>Prezentace aplikace PowerPoint</vt:lpstr>
      <vt:lpstr>Anotace</vt:lpstr>
      <vt:lpstr>Rozdělení úsečky v daném poměru</vt:lpstr>
      <vt:lpstr>Úkol: rozděl úsečku AB v poměru 2:3</vt:lpstr>
      <vt:lpstr>Sestrojíme polopřímku z bodu A pod úhlem cca 45°</vt:lpstr>
      <vt:lpstr>Narýsujeme kružnici se středem v A a libovolným poloměrem</vt:lpstr>
      <vt:lpstr>Následuje další kružnice se stejným poloměrem a středem v bodě 1</vt:lpstr>
      <vt:lpstr>Třetí kružnice ze středu 2 má stejný poloměr</vt:lpstr>
      <vt:lpstr>Stejně tak čtvrtá kružnice</vt:lpstr>
      <vt:lpstr>A poslední pátá kružnice</vt:lpstr>
      <vt:lpstr>Bod B spojíme s 5</vt:lpstr>
      <vt:lpstr>Ve 2 vedeme rovnoběžku se sestrojenou úsečkou</vt:lpstr>
      <vt:lpstr>Rozděl úsečku KL v poměru 5:1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marcela</dc:creator>
  <cp:lastModifiedBy>jitka</cp:lastModifiedBy>
  <cp:revision>8</cp:revision>
  <cp:lastPrinted>1601-01-01T00:00:00Z</cp:lastPrinted>
  <dcterms:created xsi:type="dcterms:W3CDTF">2012-06-30T17:48:11Z</dcterms:created>
  <dcterms:modified xsi:type="dcterms:W3CDTF">2013-05-18T12:21:45Z</dcterms:modified>
</cp:coreProperties>
</file>