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51" r:id="rId2"/>
    <p:sldId id="436" r:id="rId3"/>
    <p:sldId id="437" r:id="rId4"/>
    <p:sldId id="438" r:id="rId5"/>
    <p:sldId id="439" r:id="rId6"/>
    <p:sldId id="440" r:id="rId7"/>
    <p:sldId id="441" r:id="rId8"/>
    <p:sldId id="442" r:id="rId9"/>
    <p:sldId id="45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C306ED-27B5-4831-9DF8-40A33804B661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C240EB-9D99-472B-990D-D55565BE06BE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DA5B71F3-FD8E-44AD-A9F3-5E690D2E0619}" type="parTrans" cxnId="{74C264C0-A44B-45E3-B5AD-75A83C8C29C1}">
      <dgm:prSet/>
      <dgm:spPr/>
      <dgm:t>
        <a:bodyPr/>
        <a:lstStyle/>
        <a:p>
          <a:endParaRPr lang="cs-CZ"/>
        </a:p>
      </dgm:t>
    </dgm:pt>
    <dgm:pt modelId="{5B765919-F9F9-44CD-B42D-1C87ACDB4F9D}" type="sibTrans" cxnId="{74C264C0-A44B-45E3-B5AD-75A83C8C29C1}">
      <dgm:prSet/>
      <dgm:spPr/>
      <dgm:t>
        <a:bodyPr/>
        <a:lstStyle/>
        <a:p>
          <a:endParaRPr lang="cs-CZ"/>
        </a:p>
      </dgm:t>
    </dgm:pt>
    <dgm:pt modelId="{04E622AB-165D-462C-9917-1773848B81FD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ED71AA85-E001-433C-A919-275E22015728}" type="parTrans" cxnId="{7DB9F624-DAC6-41FD-BA20-2F9BD255D9DD}">
      <dgm:prSet/>
      <dgm:spPr/>
      <dgm:t>
        <a:bodyPr/>
        <a:lstStyle/>
        <a:p>
          <a:endParaRPr lang="cs-CZ"/>
        </a:p>
      </dgm:t>
    </dgm:pt>
    <dgm:pt modelId="{F8EEE5F8-A186-4A48-806B-9835D9903C17}" type="sibTrans" cxnId="{7DB9F624-DAC6-41FD-BA20-2F9BD255D9DD}">
      <dgm:prSet/>
      <dgm:spPr/>
      <dgm:t>
        <a:bodyPr/>
        <a:lstStyle/>
        <a:p>
          <a:endParaRPr lang="cs-CZ"/>
        </a:p>
      </dgm:t>
    </dgm:pt>
    <dgm:pt modelId="{624992EF-F35E-4D46-9B28-F28E76199AE7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89D8AA6C-6E75-47A1-8161-88B494F3B80B}" type="parTrans" cxnId="{9E9074BA-F29A-4B63-A48C-62D7C8CFB461}">
      <dgm:prSet/>
      <dgm:spPr/>
      <dgm:t>
        <a:bodyPr/>
        <a:lstStyle/>
        <a:p>
          <a:endParaRPr lang="cs-CZ"/>
        </a:p>
      </dgm:t>
    </dgm:pt>
    <dgm:pt modelId="{438DC5F5-C092-4854-AF6D-FDC7A41CE58D}" type="sibTrans" cxnId="{9E9074BA-F29A-4B63-A48C-62D7C8CFB461}">
      <dgm:prSet/>
      <dgm:spPr/>
      <dgm:t>
        <a:bodyPr/>
        <a:lstStyle/>
        <a:p>
          <a:endParaRPr lang="cs-CZ"/>
        </a:p>
      </dgm:t>
    </dgm:pt>
    <dgm:pt modelId="{723EE6CC-CF12-49A1-AE15-57507A0E7C97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7511E966-887A-4AE1-9783-B9B6282CDD7D}" type="parTrans" cxnId="{2CCE065F-1D3C-4A6D-84F5-F8E96AFF0EF6}">
      <dgm:prSet/>
      <dgm:spPr/>
      <dgm:t>
        <a:bodyPr/>
        <a:lstStyle/>
        <a:p>
          <a:endParaRPr lang="cs-CZ"/>
        </a:p>
      </dgm:t>
    </dgm:pt>
    <dgm:pt modelId="{F549A1C9-3ACC-4B3D-B424-6755605138E8}" type="sibTrans" cxnId="{2CCE065F-1D3C-4A6D-84F5-F8E96AFF0EF6}">
      <dgm:prSet/>
      <dgm:spPr/>
      <dgm:t>
        <a:bodyPr/>
        <a:lstStyle/>
        <a:p>
          <a:endParaRPr lang="cs-CZ"/>
        </a:p>
      </dgm:t>
    </dgm:pt>
    <dgm:pt modelId="{5F0ED029-8DCC-4ADC-8415-EEE036017131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01012EB1-7C98-4190-96FF-BD63EFEE3FE6}" type="parTrans" cxnId="{C6C289D7-AB70-41A1-A10B-CC5CA0DF266B}">
      <dgm:prSet/>
      <dgm:spPr/>
      <dgm:t>
        <a:bodyPr/>
        <a:lstStyle/>
        <a:p>
          <a:endParaRPr lang="cs-CZ"/>
        </a:p>
      </dgm:t>
    </dgm:pt>
    <dgm:pt modelId="{A7ACCD31-A06D-4A80-B71D-CAC4C3C3F993}" type="sibTrans" cxnId="{C6C289D7-AB70-41A1-A10B-CC5CA0DF266B}">
      <dgm:prSet/>
      <dgm:spPr/>
      <dgm:t>
        <a:bodyPr/>
        <a:lstStyle/>
        <a:p>
          <a:endParaRPr lang="cs-CZ"/>
        </a:p>
      </dgm:t>
    </dgm:pt>
    <dgm:pt modelId="{3B58C3C8-9DE8-4322-A8F9-4671E5049B5D}" type="pres">
      <dgm:prSet presAssocID="{4BC306ED-27B5-4831-9DF8-40A33804B66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196CE2-751E-4F58-8834-F1180B2748FE}" type="pres">
      <dgm:prSet presAssocID="{4BC306ED-27B5-4831-9DF8-40A33804B661}" presName="cycle" presStyleCnt="0"/>
      <dgm:spPr/>
    </dgm:pt>
    <dgm:pt modelId="{87D347B7-6E2C-4BB6-9168-2F8E23C20172}" type="pres">
      <dgm:prSet presAssocID="{72C240EB-9D99-472B-990D-D55565BE06BE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40928-C5CE-43F1-A5CF-00A13F6F6754}" type="pres">
      <dgm:prSet presAssocID="{5B765919-F9F9-44CD-B42D-1C87ACDB4F9D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BDD518FF-3EFF-4067-8FCE-B6F0B00D3DFF}" type="pres">
      <dgm:prSet presAssocID="{04E622AB-165D-462C-9917-1773848B81FD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56F0DA-7934-4ADA-B83C-4F661D1803E3}" type="pres">
      <dgm:prSet presAssocID="{624992EF-F35E-4D46-9B28-F28E76199AE7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322FF-1857-46DD-AD79-77DAF09E041B}" type="pres">
      <dgm:prSet presAssocID="{723EE6CC-CF12-49A1-AE15-57507A0E7C97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28354A-D09E-4D78-83DB-8FDEA76D4350}" type="pres">
      <dgm:prSet presAssocID="{5F0ED029-8DCC-4ADC-8415-EEE036017131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BDE47E-793F-41F3-8AB5-9699E445003D}" type="presOf" srcId="{5B765919-F9F9-44CD-B42D-1C87ACDB4F9D}" destId="{B2D40928-C5CE-43F1-A5CF-00A13F6F6754}" srcOrd="0" destOrd="0" presId="urn:microsoft.com/office/officeart/2005/8/layout/cycle3"/>
    <dgm:cxn modelId="{24D2F5CE-B766-4435-B745-DAD835D9FCDC}" type="presOf" srcId="{723EE6CC-CF12-49A1-AE15-57507A0E7C97}" destId="{236322FF-1857-46DD-AD79-77DAF09E041B}" srcOrd="0" destOrd="0" presId="urn:microsoft.com/office/officeart/2005/8/layout/cycle3"/>
    <dgm:cxn modelId="{74C264C0-A44B-45E3-B5AD-75A83C8C29C1}" srcId="{4BC306ED-27B5-4831-9DF8-40A33804B661}" destId="{72C240EB-9D99-472B-990D-D55565BE06BE}" srcOrd="0" destOrd="0" parTransId="{DA5B71F3-FD8E-44AD-A9F3-5E690D2E0619}" sibTransId="{5B765919-F9F9-44CD-B42D-1C87ACDB4F9D}"/>
    <dgm:cxn modelId="{E6EDAFB5-D2BE-4035-AF17-673ECDA2EFB6}" type="presOf" srcId="{624992EF-F35E-4D46-9B28-F28E76199AE7}" destId="{E656F0DA-7934-4ADA-B83C-4F661D1803E3}" srcOrd="0" destOrd="0" presId="urn:microsoft.com/office/officeart/2005/8/layout/cycle3"/>
    <dgm:cxn modelId="{7DB9F624-DAC6-41FD-BA20-2F9BD255D9DD}" srcId="{4BC306ED-27B5-4831-9DF8-40A33804B661}" destId="{04E622AB-165D-462C-9917-1773848B81FD}" srcOrd="1" destOrd="0" parTransId="{ED71AA85-E001-433C-A919-275E22015728}" sibTransId="{F8EEE5F8-A186-4A48-806B-9835D9903C17}"/>
    <dgm:cxn modelId="{3E22AFFC-D547-463A-80E3-42F2BD26396B}" type="presOf" srcId="{04E622AB-165D-462C-9917-1773848B81FD}" destId="{BDD518FF-3EFF-4067-8FCE-B6F0B00D3DFF}" srcOrd="0" destOrd="0" presId="urn:microsoft.com/office/officeart/2005/8/layout/cycle3"/>
    <dgm:cxn modelId="{D6EEC0D6-1CE9-4701-BE31-124DA34C0468}" type="presOf" srcId="{5F0ED029-8DCC-4ADC-8415-EEE036017131}" destId="{2E28354A-D09E-4D78-83DB-8FDEA76D4350}" srcOrd="0" destOrd="0" presId="urn:microsoft.com/office/officeart/2005/8/layout/cycle3"/>
    <dgm:cxn modelId="{47B6CCB9-B837-462A-8410-A51A01C9569B}" type="presOf" srcId="{72C240EB-9D99-472B-990D-D55565BE06BE}" destId="{87D347B7-6E2C-4BB6-9168-2F8E23C20172}" srcOrd="0" destOrd="0" presId="urn:microsoft.com/office/officeart/2005/8/layout/cycle3"/>
    <dgm:cxn modelId="{B63EAB1C-B9CC-4068-B693-315E4DA9E27D}" type="presOf" srcId="{4BC306ED-27B5-4831-9DF8-40A33804B661}" destId="{3B58C3C8-9DE8-4322-A8F9-4671E5049B5D}" srcOrd="0" destOrd="0" presId="urn:microsoft.com/office/officeart/2005/8/layout/cycle3"/>
    <dgm:cxn modelId="{C6C289D7-AB70-41A1-A10B-CC5CA0DF266B}" srcId="{4BC306ED-27B5-4831-9DF8-40A33804B661}" destId="{5F0ED029-8DCC-4ADC-8415-EEE036017131}" srcOrd="4" destOrd="0" parTransId="{01012EB1-7C98-4190-96FF-BD63EFEE3FE6}" sibTransId="{A7ACCD31-A06D-4A80-B71D-CAC4C3C3F993}"/>
    <dgm:cxn modelId="{2CCE065F-1D3C-4A6D-84F5-F8E96AFF0EF6}" srcId="{4BC306ED-27B5-4831-9DF8-40A33804B661}" destId="{723EE6CC-CF12-49A1-AE15-57507A0E7C97}" srcOrd="3" destOrd="0" parTransId="{7511E966-887A-4AE1-9783-B9B6282CDD7D}" sibTransId="{F549A1C9-3ACC-4B3D-B424-6755605138E8}"/>
    <dgm:cxn modelId="{9E9074BA-F29A-4B63-A48C-62D7C8CFB461}" srcId="{4BC306ED-27B5-4831-9DF8-40A33804B661}" destId="{624992EF-F35E-4D46-9B28-F28E76199AE7}" srcOrd="2" destOrd="0" parTransId="{89D8AA6C-6E75-47A1-8161-88B494F3B80B}" sibTransId="{438DC5F5-C092-4854-AF6D-FDC7A41CE58D}"/>
    <dgm:cxn modelId="{89AF098D-CD5C-49A5-8C5B-12A71E47ACFB}" type="presParOf" srcId="{3B58C3C8-9DE8-4322-A8F9-4671E5049B5D}" destId="{E4196CE2-751E-4F58-8834-F1180B2748FE}" srcOrd="0" destOrd="0" presId="urn:microsoft.com/office/officeart/2005/8/layout/cycle3"/>
    <dgm:cxn modelId="{1129CE69-BF53-4584-8DCE-AA625D4B6FFA}" type="presParOf" srcId="{E4196CE2-751E-4F58-8834-F1180B2748FE}" destId="{87D347B7-6E2C-4BB6-9168-2F8E23C20172}" srcOrd="0" destOrd="0" presId="urn:microsoft.com/office/officeart/2005/8/layout/cycle3"/>
    <dgm:cxn modelId="{B638D50B-A96D-4DB1-991D-43A82BD01D98}" type="presParOf" srcId="{E4196CE2-751E-4F58-8834-F1180B2748FE}" destId="{B2D40928-C5CE-43F1-A5CF-00A13F6F6754}" srcOrd="1" destOrd="0" presId="urn:microsoft.com/office/officeart/2005/8/layout/cycle3"/>
    <dgm:cxn modelId="{60663A07-6FB8-4868-B693-3A11EC50DBA0}" type="presParOf" srcId="{E4196CE2-751E-4F58-8834-F1180B2748FE}" destId="{BDD518FF-3EFF-4067-8FCE-B6F0B00D3DFF}" srcOrd="2" destOrd="0" presId="urn:microsoft.com/office/officeart/2005/8/layout/cycle3"/>
    <dgm:cxn modelId="{9A7430C5-307A-4408-B97D-A0AC84AA2AA0}" type="presParOf" srcId="{E4196CE2-751E-4F58-8834-F1180B2748FE}" destId="{E656F0DA-7934-4ADA-B83C-4F661D1803E3}" srcOrd="3" destOrd="0" presId="urn:microsoft.com/office/officeart/2005/8/layout/cycle3"/>
    <dgm:cxn modelId="{E566AE87-45C2-479E-B33F-7A2F5F97B336}" type="presParOf" srcId="{E4196CE2-751E-4F58-8834-F1180B2748FE}" destId="{236322FF-1857-46DD-AD79-77DAF09E041B}" srcOrd="4" destOrd="0" presId="urn:microsoft.com/office/officeart/2005/8/layout/cycle3"/>
    <dgm:cxn modelId="{3AA91E45-2BA6-4DFC-BE28-79A46EFC3C87}" type="presParOf" srcId="{E4196CE2-751E-4F58-8834-F1180B2748FE}" destId="{2E28354A-D09E-4D78-83DB-8FDEA76D4350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58B429-CDB6-4E62-ABFF-76E9E4E6071D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B76846-41E0-481C-9D93-84A8F46F8F10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644BDA72-7D48-4219-87A8-C0959E47D3EA}" type="parTrans" cxnId="{2AE60087-2761-4302-916F-A9DD52F4465F}">
      <dgm:prSet/>
      <dgm:spPr/>
      <dgm:t>
        <a:bodyPr/>
        <a:lstStyle/>
        <a:p>
          <a:endParaRPr lang="cs-CZ"/>
        </a:p>
      </dgm:t>
    </dgm:pt>
    <dgm:pt modelId="{ACBF7EA0-46F3-4D13-9B47-353E09CC34C5}" type="sibTrans" cxnId="{2AE60087-2761-4302-916F-A9DD52F4465F}">
      <dgm:prSet/>
      <dgm:spPr/>
      <dgm:t>
        <a:bodyPr/>
        <a:lstStyle/>
        <a:p>
          <a:endParaRPr lang="cs-CZ"/>
        </a:p>
      </dgm:t>
    </dgm:pt>
    <dgm:pt modelId="{5114E6C1-5C1B-462A-A573-60A98AA835DE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5D7E5778-ED28-4169-AC5B-0B7F0F4C2310}" type="parTrans" cxnId="{2FDB12A7-5499-4CE1-A78E-1B8EEB620A32}">
      <dgm:prSet/>
      <dgm:spPr/>
      <dgm:t>
        <a:bodyPr/>
        <a:lstStyle/>
        <a:p>
          <a:endParaRPr lang="cs-CZ"/>
        </a:p>
      </dgm:t>
    </dgm:pt>
    <dgm:pt modelId="{A21819EF-B063-43EE-9F05-D0F036D50CC7}" type="sibTrans" cxnId="{2FDB12A7-5499-4CE1-A78E-1B8EEB620A32}">
      <dgm:prSet/>
      <dgm:spPr/>
      <dgm:t>
        <a:bodyPr/>
        <a:lstStyle/>
        <a:p>
          <a:endParaRPr lang="cs-CZ"/>
        </a:p>
      </dgm:t>
    </dgm:pt>
    <dgm:pt modelId="{11735C7A-B69D-4336-817C-971ABFCA7792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D26F4275-F943-49D6-9F43-955A68BB1C62}" type="parTrans" cxnId="{5C034762-3999-403A-9653-B4D9B501B0FF}">
      <dgm:prSet/>
      <dgm:spPr/>
      <dgm:t>
        <a:bodyPr/>
        <a:lstStyle/>
        <a:p>
          <a:endParaRPr lang="cs-CZ"/>
        </a:p>
      </dgm:t>
    </dgm:pt>
    <dgm:pt modelId="{2E536461-D388-4028-BD71-EC802AF8E107}" type="sibTrans" cxnId="{5C034762-3999-403A-9653-B4D9B501B0FF}">
      <dgm:prSet/>
      <dgm:spPr/>
      <dgm:t>
        <a:bodyPr/>
        <a:lstStyle/>
        <a:p>
          <a:endParaRPr lang="cs-CZ"/>
        </a:p>
      </dgm:t>
    </dgm:pt>
    <dgm:pt modelId="{E2591F3D-3890-4A78-B56E-AB38FD329BCF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53436F1A-DA8D-492A-82B9-6EAF1232B57C}" type="parTrans" cxnId="{E58D1824-8774-44EC-9CE6-CAD5CF31CBA6}">
      <dgm:prSet/>
      <dgm:spPr/>
      <dgm:t>
        <a:bodyPr/>
        <a:lstStyle/>
        <a:p>
          <a:endParaRPr lang="cs-CZ"/>
        </a:p>
      </dgm:t>
    </dgm:pt>
    <dgm:pt modelId="{214DC96F-90AE-42CA-B125-0A27FE52FB94}" type="sibTrans" cxnId="{E58D1824-8774-44EC-9CE6-CAD5CF31CBA6}">
      <dgm:prSet/>
      <dgm:spPr/>
      <dgm:t>
        <a:bodyPr/>
        <a:lstStyle/>
        <a:p>
          <a:endParaRPr lang="cs-CZ"/>
        </a:p>
      </dgm:t>
    </dgm:pt>
    <dgm:pt modelId="{4650016B-DFD8-40DF-A97D-069775978D30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D0E410F1-8822-4D07-8DC4-525FFBC8695B}" type="parTrans" cxnId="{412745E3-B73A-4DE3-96F6-F5E84F85C560}">
      <dgm:prSet/>
      <dgm:spPr/>
      <dgm:t>
        <a:bodyPr/>
        <a:lstStyle/>
        <a:p>
          <a:endParaRPr lang="cs-CZ"/>
        </a:p>
      </dgm:t>
    </dgm:pt>
    <dgm:pt modelId="{0F49F9D0-5989-45DC-A38C-91CFFC30312C}" type="sibTrans" cxnId="{412745E3-B73A-4DE3-96F6-F5E84F85C560}">
      <dgm:prSet/>
      <dgm:spPr/>
      <dgm:t>
        <a:bodyPr/>
        <a:lstStyle/>
        <a:p>
          <a:endParaRPr lang="cs-CZ"/>
        </a:p>
      </dgm:t>
    </dgm:pt>
    <dgm:pt modelId="{0810C9C2-39B2-48BF-B67C-5FB95D82D4A4}" type="pres">
      <dgm:prSet presAssocID="{2858B429-CDB6-4E62-ABFF-76E9E4E6071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348DF1-FD56-427D-8CDF-E4F86BF98B31}" type="pres">
      <dgm:prSet presAssocID="{85B76846-41E0-481C-9D93-84A8F46F8F1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DF9B8B-F0F8-4C5F-A57D-85361522DA0A}" type="pres">
      <dgm:prSet presAssocID="{85B76846-41E0-481C-9D93-84A8F46F8F10}" presName="spNode" presStyleCnt="0"/>
      <dgm:spPr/>
    </dgm:pt>
    <dgm:pt modelId="{2C1F0304-E281-4923-94C4-FF42ED63609C}" type="pres">
      <dgm:prSet presAssocID="{ACBF7EA0-46F3-4D13-9B47-353E09CC34C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261D2ADE-623C-4213-BF34-BB2764825A63}" type="pres">
      <dgm:prSet presAssocID="{5114E6C1-5C1B-462A-A573-60A98AA835D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DED43-883C-48BF-B5AA-FC0146AA01D3}" type="pres">
      <dgm:prSet presAssocID="{5114E6C1-5C1B-462A-A573-60A98AA835DE}" presName="spNode" presStyleCnt="0"/>
      <dgm:spPr/>
    </dgm:pt>
    <dgm:pt modelId="{70B69BF6-3263-45C9-9531-D72298B4DE26}" type="pres">
      <dgm:prSet presAssocID="{A21819EF-B063-43EE-9F05-D0F036D50CC7}" presName="sibTrans" presStyleLbl="sibTrans1D1" presStyleIdx="1" presStyleCnt="5"/>
      <dgm:spPr/>
      <dgm:t>
        <a:bodyPr/>
        <a:lstStyle/>
        <a:p>
          <a:endParaRPr lang="cs-CZ"/>
        </a:p>
      </dgm:t>
    </dgm:pt>
    <dgm:pt modelId="{02D3F5BC-7FC9-42EF-BD0A-A2CAB0A28A60}" type="pres">
      <dgm:prSet presAssocID="{11735C7A-B69D-4336-817C-971ABFCA779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3F5C5-7EDB-498C-8A36-F5EB64742B42}" type="pres">
      <dgm:prSet presAssocID="{11735C7A-B69D-4336-817C-971ABFCA7792}" presName="spNode" presStyleCnt="0"/>
      <dgm:spPr/>
    </dgm:pt>
    <dgm:pt modelId="{FFE199AE-2501-4601-969D-5739404FBDC4}" type="pres">
      <dgm:prSet presAssocID="{2E536461-D388-4028-BD71-EC802AF8E107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7597346-A2D2-4761-ADF7-111A7C13A997}" type="pres">
      <dgm:prSet presAssocID="{E2591F3D-3890-4A78-B56E-AB38FD329BC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9A6C5F-B1B0-48E8-BF3B-947586F96147}" type="pres">
      <dgm:prSet presAssocID="{E2591F3D-3890-4A78-B56E-AB38FD329BCF}" presName="spNode" presStyleCnt="0"/>
      <dgm:spPr/>
    </dgm:pt>
    <dgm:pt modelId="{A32D623D-F881-4A3B-8532-2AA2F1257B14}" type="pres">
      <dgm:prSet presAssocID="{214DC96F-90AE-42CA-B125-0A27FE52FB94}" presName="sibTrans" presStyleLbl="sibTrans1D1" presStyleIdx="3" presStyleCnt="5"/>
      <dgm:spPr/>
      <dgm:t>
        <a:bodyPr/>
        <a:lstStyle/>
        <a:p>
          <a:endParaRPr lang="cs-CZ"/>
        </a:p>
      </dgm:t>
    </dgm:pt>
    <dgm:pt modelId="{DB24B2BD-A02C-4F63-8FFE-E0EFE1EB237A}" type="pres">
      <dgm:prSet presAssocID="{4650016B-DFD8-40DF-A97D-069775978D3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F2B7B4-21F4-4C7C-B90E-38EA4659020D}" type="pres">
      <dgm:prSet presAssocID="{4650016B-DFD8-40DF-A97D-069775978D30}" presName="spNode" presStyleCnt="0"/>
      <dgm:spPr/>
    </dgm:pt>
    <dgm:pt modelId="{6F587E11-0D36-4C0E-A130-786701401E15}" type="pres">
      <dgm:prSet presAssocID="{0F49F9D0-5989-45DC-A38C-91CFFC30312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40F37C03-F14B-4163-8F48-08BCCF13805F}" type="presOf" srcId="{2858B429-CDB6-4E62-ABFF-76E9E4E6071D}" destId="{0810C9C2-39B2-48BF-B67C-5FB95D82D4A4}" srcOrd="0" destOrd="0" presId="urn:microsoft.com/office/officeart/2005/8/layout/cycle6"/>
    <dgm:cxn modelId="{DE5A8D40-A12A-426A-9ECE-9ABCC619F8FC}" type="presOf" srcId="{2E536461-D388-4028-BD71-EC802AF8E107}" destId="{FFE199AE-2501-4601-969D-5739404FBDC4}" srcOrd="0" destOrd="0" presId="urn:microsoft.com/office/officeart/2005/8/layout/cycle6"/>
    <dgm:cxn modelId="{6A3E8863-C4E7-470B-B526-47CA2F51E670}" type="presOf" srcId="{A21819EF-B063-43EE-9F05-D0F036D50CC7}" destId="{70B69BF6-3263-45C9-9531-D72298B4DE26}" srcOrd="0" destOrd="0" presId="urn:microsoft.com/office/officeart/2005/8/layout/cycle6"/>
    <dgm:cxn modelId="{BC092EE8-BCF9-449E-BF50-309330C578D0}" type="presOf" srcId="{ACBF7EA0-46F3-4D13-9B47-353E09CC34C5}" destId="{2C1F0304-E281-4923-94C4-FF42ED63609C}" srcOrd="0" destOrd="0" presId="urn:microsoft.com/office/officeart/2005/8/layout/cycle6"/>
    <dgm:cxn modelId="{5C034762-3999-403A-9653-B4D9B501B0FF}" srcId="{2858B429-CDB6-4E62-ABFF-76E9E4E6071D}" destId="{11735C7A-B69D-4336-817C-971ABFCA7792}" srcOrd="2" destOrd="0" parTransId="{D26F4275-F943-49D6-9F43-955A68BB1C62}" sibTransId="{2E536461-D388-4028-BD71-EC802AF8E107}"/>
    <dgm:cxn modelId="{007ECF84-433E-4FBB-A09E-32B1638B1E71}" type="presOf" srcId="{0F49F9D0-5989-45DC-A38C-91CFFC30312C}" destId="{6F587E11-0D36-4C0E-A130-786701401E15}" srcOrd="0" destOrd="0" presId="urn:microsoft.com/office/officeart/2005/8/layout/cycle6"/>
    <dgm:cxn modelId="{461065E8-56BA-4BE1-A236-83BA8F9C66DB}" type="presOf" srcId="{4650016B-DFD8-40DF-A97D-069775978D30}" destId="{DB24B2BD-A02C-4F63-8FFE-E0EFE1EB237A}" srcOrd="0" destOrd="0" presId="urn:microsoft.com/office/officeart/2005/8/layout/cycle6"/>
    <dgm:cxn modelId="{E58D1824-8774-44EC-9CE6-CAD5CF31CBA6}" srcId="{2858B429-CDB6-4E62-ABFF-76E9E4E6071D}" destId="{E2591F3D-3890-4A78-B56E-AB38FD329BCF}" srcOrd="3" destOrd="0" parTransId="{53436F1A-DA8D-492A-82B9-6EAF1232B57C}" sibTransId="{214DC96F-90AE-42CA-B125-0A27FE52FB94}"/>
    <dgm:cxn modelId="{1FBBE1B1-B371-4A59-83B2-239512857DBF}" type="presOf" srcId="{11735C7A-B69D-4336-817C-971ABFCA7792}" destId="{02D3F5BC-7FC9-42EF-BD0A-A2CAB0A28A60}" srcOrd="0" destOrd="0" presId="urn:microsoft.com/office/officeart/2005/8/layout/cycle6"/>
    <dgm:cxn modelId="{5E3A62D6-62EA-443B-A2CA-841EE2CFD36B}" type="presOf" srcId="{5114E6C1-5C1B-462A-A573-60A98AA835DE}" destId="{261D2ADE-623C-4213-BF34-BB2764825A63}" srcOrd="0" destOrd="0" presId="urn:microsoft.com/office/officeart/2005/8/layout/cycle6"/>
    <dgm:cxn modelId="{CFFE290A-DD9B-442C-A43F-9572AE30FF81}" type="presOf" srcId="{E2591F3D-3890-4A78-B56E-AB38FD329BCF}" destId="{17597346-A2D2-4761-ADF7-111A7C13A997}" srcOrd="0" destOrd="0" presId="urn:microsoft.com/office/officeart/2005/8/layout/cycle6"/>
    <dgm:cxn modelId="{412745E3-B73A-4DE3-96F6-F5E84F85C560}" srcId="{2858B429-CDB6-4E62-ABFF-76E9E4E6071D}" destId="{4650016B-DFD8-40DF-A97D-069775978D30}" srcOrd="4" destOrd="0" parTransId="{D0E410F1-8822-4D07-8DC4-525FFBC8695B}" sibTransId="{0F49F9D0-5989-45DC-A38C-91CFFC30312C}"/>
    <dgm:cxn modelId="{2FDB12A7-5499-4CE1-A78E-1B8EEB620A32}" srcId="{2858B429-CDB6-4E62-ABFF-76E9E4E6071D}" destId="{5114E6C1-5C1B-462A-A573-60A98AA835DE}" srcOrd="1" destOrd="0" parTransId="{5D7E5778-ED28-4169-AC5B-0B7F0F4C2310}" sibTransId="{A21819EF-B063-43EE-9F05-D0F036D50CC7}"/>
    <dgm:cxn modelId="{3203D0BD-2007-4E45-A44E-6A53D1D9B160}" type="presOf" srcId="{214DC96F-90AE-42CA-B125-0A27FE52FB94}" destId="{A32D623D-F881-4A3B-8532-2AA2F1257B14}" srcOrd="0" destOrd="0" presId="urn:microsoft.com/office/officeart/2005/8/layout/cycle6"/>
    <dgm:cxn modelId="{2AE60087-2761-4302-916F-A9DD52F4465F}" srcId="{2858B429-CDB6-4E62-ABFF-76E9E4E6071D}" destId="{85B76846-41E0-481C-9D93-84A8F46F8F10}" srcOrd="0" destOrd="0" parTransId="{644BDA72-7D48-4219-87A8-C0959E47D3EA}" sibTransId="{ACBF7EA0-46F3-4D13-9B47-353E09CC34C5}"/>
    <dgm:cxn modelId="{B574B5E3-08CC-4C6B-8F39-EA059574737E}" type="presOf" srcId="{85B76846-41E0-481C-9D93-84A8F46F8F10}" destId="{23348DF1-FD56-427D-8CDF-E4F86BF98B31}" srcOrd="0" destOrd="0" presId="urn:microsoft.com/office/officeart/2005/8/layout/cycle6"/>
    <dgm:cxn modelId="{F9919F96-EB4E-44BD-96AD-25725EA56B67}" type="presParOf" srcId="{0810C9C2-39B2-48BF-B67C-5FB95D82D4A4}" destId="{23348DF1-FD56-427D-8CDF-E4F86BF98B31}" srcOrd="0" destOrd="0" presId="urn:microsoft.com/office/officeart/2005/8/layout/cycle6"/>
    <dgm:cxn modelId="{AF8B338C-AE14-425F-833A-5799D4317468}" type="presParOf" srcId="{0810C9C2-39B2-48BF-B67C-5FB95D82D4A4}" destId="{AADF9B8B-F0F8-4C5F-A57D-85361522DA0A}" srcOrd="1" destOrd="0" presId="urn:microsoft.com/office/officeart/2005/8/layout/cycle6"/>
    <dgm:cxn modelId="{B41DB707-EE56-4AE8-A803-9E90D190F037}" type="presParOf" srcId="{0810C9C2-39B2-48BF-B67C-5FB95D82D4A4}" destId="{2C1F0304-E281-4923-94C4-FF42ED63609C}" srcOrd="2" destOrd="0" presId="urn:microsoft.com/office/officeart/2005/8/layout/cycle6"/>
    <dgm:cxn modelId="{802DBBBA-9AEC-487E-A84C-0AB23344137E}" type="presParOf" srcId="{0810C9C2-39B2-48BF-B67C-5FB95D82D4A4}" destId="{261D2ADE-623C-4213-BF34-BB2764825A63}" srcOrd="3" destOrd="0" presId="urn:microsoft.com/office/officeart/2005/8/layout/cycle6"/>
    <dgm:cxn modelId="{72364794-4C13-4392-B23A-C3A06067A33C}" type="presParOf" srcId="{0810C9C2-39B2-48BF-B67C-5FB95D82D4A4}" destId="{B21DED43-883C-48BF-B5AA-FC0146AA01D3}" srcOrd="4" destOrd="0" presId="urn:microsoft.com/office/officeart/2005/8/layout/cycle6"/>
    <dgm:cxn modelId="{455D82A9-F677-414F-B6DD-3A09C823064A}" type="presParOf" srcId="{0810C9C2-39B2-48BF-B67C-5FB95D82D4A4}" destId="{70B69BF6-3263-45C9-9531-D72298B4DE26}" srcOrd="5" destOrd="0" presId="urn:microsoft.com/office/officeart/2005/8/layout/cycle6"/>
    <dgm:cxn modelId="{EF98570A-DE43-416C-B669-D691918B846C}" type="presParOf" srcId="{0810C9C2-39B2-48BF-B67C-5FB95D82D4A4}" destId="{02D3F5BC-7FC9-42EF-BD0A-A2CAB0A28A60}" srcOrd="6" destOrd="0" presId="urn:microsoft.com/office/officeart/2005/8/layout/cycle6"/>
    <dgm:cxn modelId="{21321B3B-EA0F-4C0A-93A2-70F7F49971D6}" type="presParOf" srcId="{0810C9C2-39B2-48BF-B67C-5FB95D82D4A4}" destId="{4BC3F5C5-7EDB-498C-8A36-F5EB64742B42}" srcOrd="7" destOrd="0" presId="urn:microsoft.com/office/officeart/2005/8/layout/cycle6"/>
    <dgm:cxn modelId="{738730FC-5056-41F5-A838-564F6E244CCF}" type="presParOf" srcId="{0810C9C2-39B2-48BF-B67C-5FB95D82D4A4}" destId="{FFE199AE-2501-4601-969D-5739404FBDC4}" srcOrd="8" destOrd="0" presId="urn:microsoft.com/office/officeart/2005/8/layout/cycle6"/>
    <dgm:cxn modelId="{C2438C99-72AD-479F-88B0-291DCD9399B3}" type="presParOf" srcId="{0810C9C2-39B2-48BF-B67C-5FB95D82D4A4}" destId="{17597346-A2D2-4761-ADF7-111A7C13A997}" srcOrd="9" destOrd="0" presId="urn:microsoft.com/office/officeart/2005/8/layout/cycle6"/>
    <dgm:cxn modelId="{46793194-D90B-44A4-A6B2-E24758ED7546}" type="presParOf" srcId="{0810C9C2-39B2-48BF-B67C-5FB95D82D4A4}" destId="{589A6C5F-B1B0-48E8-BF3B-947586F96147}" srcOrd="10" destOrd="0" presId="urn:microsoft.com/office/officeart/2005/8/layout/cycle6"/>
    <dgm:cxn modelId="{77000C0D-29AE-4EF2-BE54-70619C925B82}" type="presParOf" srcId="{0810C9C2-39B2-48BF-B67C-5FB95D82D4A4}" destId="{A32D623D-F881-4A3B-8532-2AA2F1257B14}" srcOrd="11" destOrd="0" presId="urn:microsoft.com/office/officeart/2005/8/layout/cycle6"/>
    <dgm:cxn modelId="{D8395798-345C-45AD-88A4-4872AF117958}" type="presParOf" srcId="{0810C9C2-39B2-48BF-B67C-5FB95D82D4A4}" destId="{DB24B2BD-A02C-4F63-8FFE-E0EFE1EB237A}" srcOrd="12" destOrd="0" presId="urn:microsoft.com/office/officeart/2005/8/layout/cycle6"/>
    <dgm:cxn modelId="{79F5BABF-21FE-4B1E-A300-DD70B333E0E5}" type="presParOf" srcId="{0810C9C2-39B2-48BF-B67C-5FB95D82D4A4}" destId="{8DF2B7B4-21F4-4C7C-B90E-38EA4659020D}" srcOrd="13" destOrd="0" presId="urn:microsoft.com/office/officeart/2005/8/layout/cycle6"/>
    <dgm:cxn modelId="{2D4E7B6E-8A5A-4E79-87F5-94898ADEA8BD}" type="presParOf" srcId="{0810C9C2-39B2-48BF-B67C-5FB95D82D4A4}" destId="{6F587E11-0D36-4C0E-A130-786701401E15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667A38-9D29-44AD-9564-A5D134F060F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ECF1A3-69D9-4E3A-973C-589993B07D68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FF1A40AD-A2AB-44B9-B2F5-2B764F894705}" type="parTrans" cxnId="{954352C1-D3C6-4AE3-AC3F-A830F233F57B}">
      <dgm:prSet/>
      <dgm:spPr/>
      <dgm:t>
        <a:bodyPr/>
        <a:lstStyle/>
        <a:p>
          <a:endParaRPr lang="cs-CZ"/>
        </a:p>
      </dgm:t>
    </dgm:pt>
    <dgm:pt modelId="{2A0D1382-5878-4786-B07F-02CCDD2D00D9}" type="sibTrans" cxnId="{954352C1-D3C6-4AE3-AC3F-A830F233F57B}">
      <dgm:prSet/>
      <dgm:spPr/>
      <dgm:t>
        <a:bodyPr/>
        <a:lstStyle/>
        <a:p>
          <a:endParaRPr lang="cs-CZ"/>
        </a:p>
      </dgm:t>
    </dgm:pt>
    <dgm:pt modelId="{191EEDFD-8784-4788-AD88-4C29BD22EF24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EDDE0A03-D24A-4EE3-8427-ABD1AC66A929}" type="parTrans" cxnId="{0451C89A-4A5E-4229-AF23-54EFE9A69CB1}">
      <dgm:prSet/>
      <dgm:spPr/>
      <dgm:t>
        <a:bodyPr/>
        <a:lstStyle/>
        <a:p>
          <a:endParaRPr lang="cs-CZ"/>
        </a:p>
      </dgm:t>
    </dgm:pt>
    <dgm:pt modelId="{FAC18929-18AD-445C-B829-65FCE0536071}" type="sibTrans" cxnId="{0451C89A-4A5E-4229-AF23-54EFE9A69CB1}">
      <dgm:prSet/>
      <dgm:spPr/>
      <dgm:t>
        <a:bodyPr/>
        <a:lstStyle/>
        <a:p>
          <a:endParaRPr lang="cs-CZ"/>
        </a:p>
      </dgm:t>
    </dgm:pt>
    <dgm:pt modelId="{1A104519-871B-4222-8FF7-6ED7635F9447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5F4BA82A-721A-47F9-84F5-DD0293A281CC}" type="parTrans" cxnId="{C95EF5C5-0FA3-44FC-87A9-299513F06357}">
      <dgm:prSet/>
      <dgm:spPr/>
      <dgm:t>
        <a:bodyPr/>
        <a:lstStyle/>
        <a:p>
          <a:endParaRPr lang="cs-CZ"/>
        </a:p>
      </dgm:t>
    </dgm:pt>
    <dgm:pt modelId="{FD37896F-A701-43E5-B731-07EA63BC543E}" type="sibTrans" cxnId="{C95EF5C5-0FA3-44FC-87A9-299513F06357}">
      <dgm:prSet/>
      <dgm:spPr/>
      <dgm:t>
        <a:bodyPr/>
        <a:lstStyle/>
        <a:p>
          <a:endParaRPr lang="cs-CZ"/>
        </a:p>
      </dgm:t>
    </dgm:pt>
    <dgm:pt modelId="{795F3203-2B7D-4DB7-9293-9736495BACE1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AB629E25-434F-4E66-8A26-A6ED0831CC5F}" type="parTrans" cxnId="{CBF13AEB-1DBF-45E8-BA0D-1AF6ED94AB61}">
      <dgm:prSet/>
      <dgm:spPr/>
      <dgm:t>
        <a:bodyPr/>
        <a:lstStyle/>
        <a:p>
          <a:endParaRPr lang="cs-CZ"/>
        </a:p>
      </dgm:t>
    </dgm:pt>
    <dgm:pt modelId="{7F6AB449-13B1-4B81-BED7-4CC9287F1579}" type="sibTrans" cxnId="{CBF13AEB-1DBF-45E8-BA0D-1AF6ED94AB61}">
      <dgm:prSet/>
      <dgm:spPr/>
      <dgm:t>
        <a:bodyPr/>
        <a:lstStyle/>
        <a:p>
          <a:endParaRPr lang="cs-CZ"/>
        </a:p>
      </dgm:t>
    </dgm:pt>
    <dgm:pt modelId="{D5B3C062-1FD7-4123-B7AD-3854B159643E}">
      <dgm:prSet phldrT="[Text]" phldr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endParaRPr lang="cs-CZ" dirty="0"/>
        </a:p>
      </dgm:t>
    </dgm:pt>
    <dgm:pt modelId="{4B4240B0-11DB-4B25-BF2D-8CDC9BB137C8}" type="parTrans" cxnId="{BAEED920-0238-4598-8CB4-2C6AE0516D70}">
      <dgm:prSet/>
      <dgm:spPr/>
      <dgm:t>
        <a:bodyPr/>
        <a:lstStyle/>
        <a:p>
          <a:endParaRPr lang="cs-CZ"/>
        </a:p>
      </dgm:t>
    </dgm:pt>
    <dgm:pt modelId="{24948DF8-FCBB-43CD-BC8D-A446CFBC431A}" type="sibTrans" cxnId="{BAEED920-0238-4598-8CB4-2C6AE0516D70}">
      <dgm:prSet/>
      <dgm:spPr/>
      <dgm:t>
        <a:bodyPr/>
        <a:lstStyle/>
        <a:p>
          <a:endParaRPr lang="cs-CZ"/>
        </a:p>
      </dgm:t>
    </dgm:pt>
    <dgm:pt modelId="{B18ACE7E-800E-4E47-B753-5B2ACD9F350B}" type="pres">
      <dgm:prSet presAssocID="{AC667A38-9D29-44AD-9564-A5D134F060F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5E7FBF-749D-44EF-9E90-59696C879129}" type="pres">
      <dgm:prSet presAssocID="{08ECF1A3-69D9-4E3A-973C-589993B07D6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ACD043-00A7-49B3-A922-9B56E3D41C1A}" type="pres">
      <dgm:prSet presAssocID="{2A0D1382-5878-4786-B07F-02CCDD2D00D9}" presName="sibTrans" presStyleLbl="sibTrans2D1" presStyleIdx="0" presStyleCnt="5"/>
      <dgm:spPr/>
      <dgm:t>
        <a:bodyPr/>
        <a:lstStyle/>
        <a:p>
          <a:endParaRPr lang="cs-CZ"/>
        </a:p>
      </dgm:t>
    </dgm:pt>
    <dgm:pt modelId="{B403F2BD-88C2-4F06-AD08-1FDEE12A0C1D}" type="pres">
      <dgm:prSet presAssocID="{2A0D1382-5878-4786-B07F-02CCDD2D00D9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8CE3DA5F-7EEB-4024-A57B-4E4BE66F4D9C}" type="pres">
      <dgm:prSet presAssocID="{191EEDFD-8784-4788-AD88-4C29BD22EF2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D408D1-F683-497A-BB64-277D66393424}" type="pres">
      <dgm:prSet presAssocID="{FAC18929-18AD-445C-B829-65FCE0536071}" presName="sibTrans" presStyleLbl="sibTrans2D1" presStyleIdx="1" presStyleCnt="5"/>
      <dgm:spPr/>
      <dgm:t>
        <a:bodyPr/>
        <a:lstStyle/>
        <a:p>
          <a:endParaRPr lang="cs-CZ"/>
        </a:p>
      </dgm:t>
    </dgm:pt>
    <dgm:pt modelId="{752D3E76-29A2-4F09-A8DB-B9A3966FA5E0}" type="pres">
      <dgm:prSet presAssocID="{FAC18929-18AD-445C-B829-65FCE0536071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FEBDAB53-1675-46EC-A140-2803EA4572C5}" type="pres">
      <dgm:prSet presAssocID="{1A104519-871B-4222-8FF7-6ED7635F944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F9DB49-594F-4013-8D33-FE81C3FEADBC}" type="pres">
      <dgm:prSet presAssocID="{FD37896F-A701-43E5-B731-07EA63BC543E}" presName="sibTrans" presStyleLbl="sibTrans2D1" presStyleIdx="2" presStyleCnt="5"/>
      <dgm:spPr/>
      <dgm:t>
        <a:bodyPr/>
        <a:lstStyle/>
        <a:p>
          <a:endParaRPr lang="cs-CZ"/>
        </a:p>
      </dgm:t>
    </dgm:pt>
    <dgm:pt modelId="{958F3EFE-371C-404F-BF0F-EFFB608AE7F9}" type="pres">
      <dgm:prSet presAssocID="{FD37896F-A701-43E5-B731-07EA63BC543E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E1192F01-FD74-403F-B75D-CB088DE655F1}" type="pres">
      <dgm:prSet presAssocID="{795F3203-2B7D-4DB7-9293-9736495BACE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ED3AAC-9C02-4084-9546-077500544E38}" type="pres">
      <dgm:prSet presAssocID="{7F6AB449-13B1-4B81-BED7-4CC9287F1579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8DFBC5F-2E96-4EAB-87DA-B94F755797CE}" type="pres">
      <dgm:prSet presAssocID="{7F6AB449-13B1-4B81-BED7-4CC9287F1579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E78E2229-EC15-4022-8047-C37291A85A2C}" type="pres">
      <dgm:prSet presAssocID="{D5B3C062-1FD7-4123-B7AD-3854B159643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90FF9E-B230-45C4-A6FA-347CF9F8B0B8}" type="pres">
      <dgm:prSet presAssocID="{24948DF8-FCBB-43CD-BC8D-A446CFBC431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A651FC7F-C3B9-4A56-B2B6-BCE3CD2BFD85}" type="pres">
      <dgm:prSet presAssocID="{24948DF8-FCBB-43CD-BC8D-A446CFBC431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451C89A-4A5E-4229-AF23-54EFE9A69CB1}" srcId="{AC667A38-9D29-44AD-9564-A5D134F060FD}" destId="{191EEDFD-8784-4788-AD88-4C29BD22EF24}" srcOrd="1" destOrd="0" parTransId="{EDDE0A03-D24A-4EE3-8427-ABD1AC66A929}" sibTransId="{FAC18929-18AD-445C-B829-65FCE0536071}"/>
    <dgm:cxn modelId="{AA4D991D-6737-4266-BD6B-BBE35FDFFC13}" type="presOf" srcId="{FD37896F-A701-43E5-B731-07EA63BC543E}" destId="{958F3EFE-371C-404F-BF0F-EFFB608AE7F9}" srcOrd="1" destOrd="0" presId="urn:microsoft.com/office/officeart/2005/8/layout/cycle2"/>
    <dgm:cxn modelId="{9503C116-A413-40FC-BB92-5DF7C9532557}" type="presOf" srcId="{1A104519-871B-4222-8FF7-6ED7635F9447}" destId="{FEBDAB53-1675-46EC-A140-2803EA4572C5}" srcOrd="0" destOrd="0" presId="urn:microsoft.com/office/officeart/2005/8/layout/cycle2"/>
    <dgm:cxn modelId="{A877B677-62CE-4E93-A0DA-0A178A139E92}" type="presOf" srcId="{AC667A38-9D29-44AD-9564-A5D134F060FD}" destId="{B18ACE7E-800E-4E47-B753-5B2ACD9F350B}" srcOrd="0" destOrd="0" presId="urn:microsoft.com/office/officeart/2005/8/layout/cycle2"/>
    <dgm:cxn modelId="{91611687-605F-44B5-B215-467C5316580E}" type="presOf" srcId="{2A0D1382-5878-4786-B07F-02CCDD2D00D9}" destId="{33ACD043-00A7-49B3-A922-9B56E3D41C1A}" srcOrd="0" destOrd="0" presId="urn:microsoft.com/office/officeart/2005/8/layout/cycle2"/>
    <dgm:cxn modelId="{954352C1-D3C6-4AE3-AC3F-A830F233F57B}" srcId="{AC667A38-9D29-44AD-9564-A5D134F060FD}" destId="{08ECF1A3-69D9-4E3A-973C-589993B07D68}" srcOrd="0" destOrd="0" parTransId="{FF1A40AD-A2AB-44B9-B2F5-2B764F894705}" sibTransId="{2A0D1382-5878-4786-B07F-02CCDD2D00D9}"/>
    <dgm:cxn modelId="{BAEED920-0238-4598-8CB4-2C6AE0516D70}" srcId="{AC667A38-9D29-44AD-9564-A5D134F060FD}" destId="{D5B3C062-1FD7-4123-B7AD-3854B159643E}" srcOrd="4" destOrd="0" parTransId="{4B4240B0-11DB-4B25-BF2D-8CDC9BB137C8}" sibTransId="{24948DF8-FCBB-43CD-BC8D-A446CFBC431A}"/>
    <dgm:cxn modelId="{9151D676-E01B-4C9D-997A-057DFAC65F10}" type="presOf" srcId="{FAC18929-18AD-445C-B829-65FCE0536071}" destId="{752D3E76-29A2-4F09-A8DB-B9A3966FA5E0}" srcOrd="1" destOrd="0" presId="urn:microsoft.com/office/officeart/2005/8/layout/cycle2"/>
    <dgm:cxn modelId="{6D02C69E-0967-4246-AC9A-72D830646915}" type="presOf" srcId="{191EEDFD-8784-4788-AD88-4C29BD22EF24}" destId="{8CE3DA5F-7EEB-4024-A57B-4E4BE66F4D9C}" srcOrd="0" destOrd="0" presId="urn:microsoft.com/office/officeart/2005/8/layout/cycle2"/>
    <dgm:cxn modelId="{0FE0B520-7792-469B-911C-D2CBFA9A168C}" type="presOf" srcId="{2A0D1382-5878-4786-B07F-02CCDD2D00D9}" destId="{B403F2BD-88C2-4F06-AD08-1FDEE12A0C1D}" srcOrd="1" destOrd="0" presId="urn:microsoft.com/office/officeart/2005/8/layout/cycle2"/>
    <dgm:cxn modelId="{6D4A9F32-0992-48FD-9CC3-EDBC0F94815F}" type="presOf" srcId="{7F6AB449-13B1-4B81-BED7-4CC9287F1579}" destId="{CAED3AAC-9C02-4084-9546-077500544E38}" srcOrd="0" destOrd="0" presId="urn:microsoft.com/office/officeart/2005/8/layout/cycle2"/>
    <dgm:cxn modelId="{CBF13AEB-1DBF-45E8-BA0D-1AF6ED94AB61}" srcId="{AC667A38-9D29-44AD-9564-A5D134F060FD}" destId="{795F3203-2B7D-4DB7-9293-9736495BACE1}" srcOrd="3" destOrd="0" parTransId="{AB629E25-434F-4E66-8A26-A6ED0831CC5F}" sibTransId="{7F6AB449-13B1-4B81-BED7-4CC9287F1579}"/>
    <dgm:cxn modelId="{C38C69F0-FC49-4194-B7B5-AB775132692B}" type="presOf" srcId="{D5B3C062-1FD7-4123-B7AD-3854B159643E}" destId="{E78E2229-EC15-4022-8047-C37291A85A2C}" srcOrd="0" destOrd="0" presId="urn:microsoft.com/office/officeart/2005/8/layout/cycle2"/>
    <dgm:cxn modelId="{F8F147EC-8595-4729-8783-DE6F469CB07E}" type="presOf" srcId="{FD37896F-A701-43E5-B731-07EA63BC543E}" destId="{7EF9DB49-594F-4013-8D33-FE81C3FEADBC}" srcOrd="0" destOrd="0" presId="urn:microsoft.com/office/officeart/2005/8/layout/cycle2"/>
    <dgm:cxn modelId="{F0BC3FC6-0E4C-4483-8A98-B9FA93CC4AA5}" type="presOf" srcId="{795F3203-2B7D-4DB7-9293-9736495BACE1}" destId="{E1192F01-FD74-403F-B75D-CB088DE655F1}" srcOrd="0" destOrd="0" presId="urn:microsoft.com/office/officeart/2005/8/layout/cycle2"/>
    <dgm:cxn modelId="{7BCB6D19-2CDD-472E-B5E8-CA12E5B57511}" type="presOf" srcId="{7F6AB449-13B1-4B81-BED7-4CC9287F1579}" destId="{08DFBC5F-2E96-4EAB-87DA-B94F755797CE}" srcOrd="1" destOrd="0" presId="urn:microsoft.com/office/officeart/2005/8/layout/cycle2"/>
    <dgm:cxn modelId="{C95EF5C5-0FA3-44FC-87A9-299513F06357}" srcId="{AC667A38-9D29-44AD-9564-A5D134F060FD}" destId="{1A104519-871B-4222-8FF7-6ED7635F9447}" srcOrd="2" destOrd="0" parTransId="{5F4BA82A-721A-47F9-84F5-DD0293A281CC}" sibTransId="{FD37896F-A701-43E5-B731-07EA63BC543E}"/>
    <dgm:cxn modelId="{07211C85-CB46-4296-AA75-01A0F8DFBCA4}" type="presOf" srcId="{24948DF8-FCBB-43CD-BC8D-A446CFBC431A}" destId="{A651FC7F-C3B9-4A56-B2B6-BCE3CD2BFD85}" srcOrd="1" destOrd="0" presId="urn:microsoft.com/office/officeart/2005/8/layout/cycle2"/>
    <dgm:cxn modelId="{258DDA16-46AB-4544-9787-3EBE68BF3F00}" type="presOf" srcId="{FAC18929-18AD-445C-B829-65FCE0536071}" destId="{2FD408D1-F683-497A-BB64-277D66393424}" srcOrd="0" destOrd="0" presId="urn:microsoft.com/office/officeart/2005/8/layout/cycle2"/>
    <dgm:cxn modelId="{B8FDCE58-CF59-46E8-BAC8-29C507D07279}" type="presOf" srcId="{24948DF8-FCBB-43CD-BC8D-A446CFBC431A}" destId="{1290FF9E-B230-45C4-A6FA-347CF9F8B0B8}" srcOrd="0" destOrd="0" presId="urn:microsoft.com/office/officeart/2005/8/layout/cycle2"/>
    <dgm:cxn modelId="{A536D7C2-2803-4371-AAFE-3C0A49DB712B}" type="presOf" srcId="{08ECF1A3-69D9-4E3A-973C-589993B07D68}" destId="{C25E7FBF-749D-44EF-9E90-59696C879129}" srcOrd="0" destOrd="0" presId="urn:microsoft.com/office/officeart/2005/8/layout/cycle2"/>
    <dgm:cxn modelId="{D039718E-C782-4AC0-B2CB-DEE9A4C10162}" type="presParOf" srcId="{B18ACE7E-800E-4E47-B753-5B2ACD9F350B}" destId="{C25E7FBF-749D-44EF-9E90-59696C879129}" srcOrd="0" destOrd="0" presId="urn:microsoft.com/office/officeart/2005/8/layout/cycle2"/>
    <dgm:cxn modelId="{CFA7231E-1D1E-4747-A3F3-FA39AFCC2D33}" type="presParOf" srcId="{B18ACE7E-800E-4E47-B753-5B2ACD9F350B}" destId="{33ACD043-00A7-49B3-A922-9B56E3D41C1A}" srcOrd="1" destOrd="0" presId="urn:microsoft.com/office/officeart/2005/8/layout/cycle2"/>
    <dgm:cxn modelId="{0F8E07EA-27DA-43CF-9B10-4CB49554765F}" type="presParOf" srcId="{33ACD043-00A7-49B3-A922-9B56E3D41C1A}" destId="{B403F2BD-88C2-4F06-AD08-1FDEE12A0C1D}" srcOrd="0" destOrd="0" presId="urn:microsoft.com/office/officeart/2005/8/layout/cycle2"/>
    <dgm:cxn modelId="{66183AC9-E24A-4FA3-BF5E-DCCE0305BECB}" type="presParOf" srcId="{B18ACE7E-800E-4E47-B753-5B2ACD9F350B}" destId="{8CE3DA5F-7EEB-4024-A57B-4E4BE66F4D9C}" srcOrd="2" destOrd="0" presId="urn:microsoft.com/office/officeart/2005/8/layout/cycle2"/>
    <dgm:cxn modelId="{638AC387-90AA-4425-9C12-433FFA04505A}" type="presParOf" srcId="{B18ACE7E-800E-4E47-B753-5B2ACD9F350B}" destId="{2FD408D1-F683-497A-BB64-277D66393424}" srcOrd="3" destOrd="0" presId="urn:microsoft.com/office/officeart/2005/8/layout/cycle2"/>
    <dgm:cxn modelId="{118CF184-6E2C-4950-B26E-B51873898BCA}" type="presParOf" srcId="{2FD408D1-F683-497A-BB64-277D66393424}" destId="{752D3E76-29A2-4F09-A8DB-B9A3966FA5E0}" srcOrd="0" destOrd="0" presId="urn:microsoft.com/office/officeart/2005/8/layout/cycle2"/>
    <dgm:cxn modelId="{F89052A5-D520-4322-9A14-E24817758FC6}" type="presParOf" srcId="{B18ACE7E-800E-4E47-B753-5B2ACD9F350B}" destId="{FEBDAB53-1675-46EC-A140-2803EA4572C5}" srcOrd="4" destOrd="0" presId="urn:microsoft.com/office/officeart/2005/8/layout/cycle2"/>
    <dgm:cxn modelId="{0A66F29E-30D1-4439-AC05-ADEE7754E8BC}" type="presParOf" srcId="{B18ACE7E-800E-4E47-B753-5B2ACD9F350B}" destId="{7EF9DB49-594F-4013-8D33-FE81C3FEADBC}" srcOrd="5" destOrd="0" presId="urn:microsoft.com/office/officeart/2005/8/layout/cycle2"/>
    <dgm:cxn modelId="{B972A8F9-BF53-4011-9542-51742053EACF}" type="presParOf" srcId="{7EF9DB49-594F-4013-8D33-FE81C3FEADBC}" destId="{958F3EFE-371C-404F-BF0F-EFFB608AE7F9}" srcOrd="0" destOrd="0" presId="urn:microsoft.com/office/officeart/2005/8/layout/cycle2"/>
    <dgm:cxn modelId="{8FF92FAA-9114-43C5-ABFA-62E20DE3E138}" type="presParOf" srcId="{B18ACE7E-800E-4E47-B753-5B2ACD9F350B}" destId="{E1192F01-FD74-403F-B75D-CB088DE655F1}" srcOrd="6" destOrd="0" presId="urn:microsoft.com/office/officeart/2005/8/layout/cycle2"/>
    <dgm:cxn modelId="{E31B3E59-F4E9-461B-B74C-230BDD9C170B}" type="presParOf" srcId="{B18ACE7E-800E-4E47-B753-5B2ACD9F350B}" destId="{CAED3AAC-9C02-4084-9546-077500544E38}" srcOrd="7" destOrd="0" presId="urn:microsoft.com/office/officeart/2005/8/layout/cycle2"/>
    <dgm:cxn modelId="{C2CA05EE-112A-4B08-96E1-C3C51055179A}" type="presParOf" srcId="{CAED3AAC-9C02-4084-9546-077500544E38}" destId="{08DFBC5F-2E96-4EAB-87DA-B94F755797CE}" srcOrd="0" destOrd="0" presId="urn:microsoft.com/office/officeart/2005/8/layout/cycle2"/>
    <dgm:cxn modelId="{655E46FA-FCA2-4AAF-9B79-DBB81DA03A4F}" type="presParOf" srcId="{B18ACE7E-800E-4E47-B753-5B2ACD9F350B}" destId="{E78E2229-EC15-4022-8047-C37291A85A2C}" srcOrd="8" destOrd="0" presId="urn:microsoft.com/office/officeart/2005/8/layout/cycle2"/>
    <dgm:cxn modelId="{879866A7-9DA7-44A0-9CE2-4D985482ECB7}" type="presParOf" srcId="{B18ACE7E-800E-4E47-B753-5B2ACD9F350B}" destId="{1290FF9E-B230-45C4-A6FA-347CF9F8B0B8}" srcOrd="9" destOrd="0" presId="urn:microsoft.com/office/officeart/2005/8/layout/cycle2"/>
    <dgm:cxn modelId="{5DE14CD0-2871-46E8-9D5E-EDFFEA692E49}" type="presParOf" srcId="{1290FF9E-B230-45C4-A6FA-347CF9F8B0B8}" destId="{A651FC7F-C3B9-4A56-B2B6-BCE3CD2BFD85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40928-C5CE-43F1-A5CF-00A13F6F6754}">
      <dsp:nvSpPr>
        <dsp:cNvPr id="0" name=""/>
        <dsp:cNvSpPr/>
      </dsp:nvSpPr>
      <dsp:spPr>
        <a:xfrm>
          <a:off x="1934194" y="-27629"/>
          <a:ext cx="4361210" cy="4361210"/>
        </a:xfrm>
        <a:prstGeom prst="circularArrow">
          <a:avLst>
            <a:gd name="adj1" fmla="val 5544"/>
            <a:gd name="adj2" fmla="val 330680"/>
            <a:gd name="adj3" fmla="val 13767782"/>
            <a:gd name="adj4" fmla="val 17390922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347B7-6E2C-4BB6-9168-2F8E23C20172}">
      <dsp:nvSpPr>
        <dsp:cNvPr id="0" name=""/>
        <dsp:cNvSpPr/>
      </dsp:nvSpPr>
      <dsp:spPr>
        <a:xfrm>
          <a:off x="3090118" y="180"/>
          <a:ext cx="2049363" cy="1024681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 dirty="0"/>
        </a:p>
      </dsp:txBody>
      <dsp:txXfrm>
        <a:off x="3140139" y="50201"/>
        <a:ext cx="1949321" cy="924639"/>
      </dsp:txXfrm>
    </dsp:sp>
    <dsp:sp modelId="{BDD518FF-3EFF-4067-8FCE-B6F0B00D3DFF}">
      <dsp:nvSpPr>
        <dsp:cNvPr id="0" name=""/>
        <dsp:cNvSpPr/>
      </dsp:nvSpPr>
      <dsp:spPr>
        <a:xfrm>
          <a:off x="4858885" y="1285264"/>
          <a:ext cx="2049363" cy="1024681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 dirty="0"/>
        </a:p>
      </dsp:txBody>
      <dsp:txXfrm>
        <a:off x="4908906" y="1335285"/>
        <a:ext cx="1949321" cy="924639"/>
      </dsp:txXfrm>
    </dsp:sp>
    <dsp:sp modelId="{E656F0DA-7934-4ADA-B83C-4F661D1803E3}">
      <dsp:nvSpPr>
        <dsp:cNvPr id="0" name=""/>
        <dsp:cNvSpPr/>
      </dsp:nvSpPr>
      <dsp:spPr>
        <a:xfrm>
          <a:off x="4183276" y="3364574"/>
          <a:ext cx="2049363" cy="1024681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 dirty="0"/>
        </a:p>
      </dsp:txBody>
      <dsp:txXfrm>
        <a:off x="4233297" y="3414595"/>
        <a:ext cx="1949321" cy="924639"/>
      </dsp:txXfrm>
    </dsp:sp>
    <dsp:sp modelId="{236322FF-1857-46DD-AD79-77DAF09E041B}">
      <dsp:nvSpPr>
        <dsp:cNvPr id="0" name=""/>
        <dsp:cNvSpPr/>
      </dsp:nvSpPr>
      <dsp:spPr>
        <a:xfrm>
          <a:off x="1996960" y="3364574"/>
          <a:ext cx="2049363" cy="1024681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 dirty="0"/>
        </a:p>
      </dsp:txBody>
      <dsp:txXfrm>
        <a:off x="2046981" y="3414595"/>
        <a:ext cx="1949321" cy="924639"/>
      </dsp:txXfrm>
    </dsp:sp>
    <dsp:sp modelId="{2E28354A-D09E-4D78-83DB-8FDEA76D4350}">
      <dsp:nvSpPr>
        <dsp:cNvPr id="0" name=""/>
        <dsp:cNvSpPr/>
      </dsp:nvSpPr>
      <dsp:spPr>
        <a:xfrm>
          <a:off x="1321351" y="1285264"/>
          <a:ext cx="2049363" cy="1024681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 dirty="0"/>
        </a:p>
      </dsp:txBody>
      <dsp:txXfrm>
        <a:off x="1371372" y="1335285"/>
        <a:ext cx="1949321" cy="924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48DF1-FD56-427D-8CDF-E4F86BF98B31}">
      <dsp:nvSpPr>
        <dsp:cNvPr id="0" name=""/>
        <dsp:cNvSpPr/>
      </dsp:nvSpPr>
      <dsp:spPr>
        <a:xfrm>
          <a:off x="3393504" y="1214"/>
          <a:ext cx="1442591" cy="93768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3439278" y="46988"/>
        <a:ext cx="1351043" cy="846136"/>
      </dsp:txXfrm>
    </dsp:sp>
    <dsp:sp modelId="{2C1F0304-E281-4923-94C4-FF42ED63609C}">
      <dsp:nvSpPr>
        <dsp:cNvPr id="0" name=""/>
        <dsp:cNvSpPr/>
      </dsp:nvSpPr>
      <dsp:spPr>
        <a:xfrm>
          <a:off x="2242272" y="470056"/>
          <a:ext cx="3745054" cy="3745054"/>
        </a:xfrm>
        <a:custGeom>
          <a:avLst/>
          <a:gdLst/>
          <a:ahLst/>
          <a:cxnLst/>
          <a:rect l="0" t="0" r="0" b="0"/>
          <a:pathLst>
            <a:path>
              <a:moveTo>
                <a:pt x="2603721" y="148661"/>
              </a:moveTo>
              <a:arcTo wR="1872527" hR="1872527" stAng="17579083" swAng="1960357"/>
            </a:path>
          </a:pathLst>
        </a:custGeom>
        <a:noFill/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1D2ADE-623C-4213-BF34-BB2764825A63}">
      <dsp:nvSpPr>
        <dsp:cNvPr id="0" name=""/>
        <dsp:cNvSpPr/>
      </dsp:nvSpPr>
      <dsp:spPr>
        <a:xfrm>
          <a:off x="5174383" y="1295099"/>
          <a:ext cx="1442591" cy="93768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5220157" y="1340873"/>
        <a:ext cx="1351043" cy="846136"/>
      </dsp:txXfrm>
    </dsp:sp>
    <dsp:sp modelId="{70B69BF6-3263-45C9-9531-D72298B4DE26}">
      <dsp:nvSpPr>
        <dsp:cNvPr id="0" name=""/>
        <dsp:cNvSpPr/>
      </dsp:nvSpPr>
      <dsp:spPr>
        <a:xfrm>
          <a:off x="2242272" y="470056"/>
          <a:ext cx="3745054" cy="3745054"/>
        </a:xfrm>
        <a:custGeom>
          <a:avLst/>
          <a:gdLst/>
          <a:ahLst/>
          <a:cxnLst/>
          <a:rect l="0" t="0" r="0" b="0"/>
          <a:pathLst>
            <a:path>
              <a:moveTo>
                <a:pt x="3742496" y="1774691"/>
              </a:moveTo>
              <a:arcTo wR="1872527" hR="1872527" stAng="21420303" swAng="2195395"/>
            </a:path>
          </a:pathLst>
        </a:custGeom>
        <a:noFill/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D3F5BC-7FC9-42EF-BD0A-A2CAB0A28A60}">
      <dsp:nvSpPr>
        <dsp:cNvPr id="0" name=""/>
        <dsp:cNvSpPr/>
      </dsp:nvSpPr>
      <dsp:spPr>
        <a:xfrm>
          <a:off x="4494148" y="3388648"/>
          <a:ext cx="1442591" cy="93768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4539922" y="3434422"/>
        <a:ext cx="1351043" cy="846136"/>
      </dsp:txXfrm>
    </dsp:sp>
    <dsp:sp modelId="{FFE199AE-2501-4601-969D-5739404FBDC4}">
      <dsp:nvSpPr>
        <dsp:cNvPr id="0" name=""/>
        <dsp:cNvSpPr/>
      </dsp:nvSpPr>
      <dsp:spPr>
        <a:xfrm>
          <a:off x="2242272" y="470056"/>
          <a:ext cx="3745054" cy="3745054"/>
        </a:xfrm>
        <a:custGeom>
          <a:avLst/>
          <a:gdLst/>
          <a:ahLst/>
          <a:cxnLst/>
          <a:rect l="0" t="0" r="0" b="0"/>
          <a:pathLst>
            <a:path>
              <a:moveTo>
                <a:pt x="2244442" y="3707748"/>
              </a:moveTo>
              <a:arcTo wR="1872527" hR="1872527" stAng="4712634" swAng="1374731"/>
            </a:path>
          </a:pathLst>
        </a:custGeom>
        <a:noFill/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97346-A2D2-4761-ADF7-111A7C13A997}">
      <dsp:nvSpPr>
        <dsp:cNvPr id="0" name=""/>
        <dsp:cNvSpPr/>
      </dsp:nvSpPr>
      <dsp:spPr>
        <a:xfrm>
          <a:off x="2292860" y="3388648"/>
          <a:ext cx="1442591" cy="93768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2338634" y="3434422"/>
        <a:ext cx="1351043" cy="846136"/>
      </dsp:txXfrm>
    </dsp:sp>
    <dsp:sp modelId="{A32D623D-F881-4A3B-8532-2AA2F1257B14}">
      <dsp:nvSpPr>
        <dsp:cNvPr id="0" name=""/>
        <dsp:cNvSpPr/>
      </dsp:nvSpPr>
      <dsp:spPr>
        <a:xfrm>
          <a:off x="2242272" y="470056"/>
          <a:ext cx="3745054" cy="3745054"/>
        </a:xfrm>
        <a:custGeom>
          <a:avLst/>
          <a:gdLst/>
          <a:ahLst/>
          <a:cxnLst/>
          <a:rect l="0" t="0" r="0" b="0"/>
          <a:pathLst>
            <a:path>
              <a:moveTo>
                <a:pt x="312768" y="2908630"/>
              </a:moveTo>
              <a:arcTo wR="1872527" hR="1872527" stAng="8784302" swAng="2195395"/>
            </a:path>
          </a:pathLst>
        </a:custGeom>
        <a:noFill/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24B2BD-A02C-4F63-8FFE-E0EFE1EB237A}">
      <dsp:nvSpPr>
        <dsp:cNvPr id="0" name=""/>
        <dsp:cNvSpPr/>
      </dsp:nvSpPr>
      <dsp:spPr>
        <a:xfrm>
          <a:off x="1612625" y="1295099"/>
          <a:ext cx="1442591" cy="937684"/>
        </a:xfrm>
        <a:prstGeom prst="round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1658399" y="1340873"/>
        <a:ext cx="1351043" cy="846136"/>
      </dsp:txXfrm>
    </dsp:sp>
    <dsp:sp modelId="{6F587E11-0D36-4C0E-A130-786701401E15}">
      <dsp:nvSpPr>
        <dsp:cNvPr id="0" name=""/>
        <dsp:cNvSpPr/>
      </dsp:nvSpPr>
      <dsp:spPr>
        <a:xfrm>
          <a:off x="2242272" y="470056"/>
          <a:ext cx="3745054" cy="3745054"/>
        </a:xfrm>
        <a:custGeom>
          <a:avLst/>
          <a:gdLst/>
          <a:ahLst/>
          <a:cxnLst/>
          <a:rect l="0" t="0" r="0" b="0"/>
          <a:pathLst>
            <a:path>
              <a:moveTo>
                <a:pt x="326422" y="816157"/>
              </a:moveTo>
              <a:arcTo wR="1872527" hR="1872527" stAng="12860561" swAng="1960357"/>
            </a:path>
          </a:pathLst>
        </a:custGeom>
        <a:noFill/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E7FBF-749D-44EF-9E90-59696C879129}">
      <dsp:nvSpPr>
        <dsp:cNvPr id="0" name=""/>
        <dsp:cNvSpPr/>
      </dsp:nvSpPr>
      <dsp:spPr>
        <a:xfrm>
          <a:off x="3451770" y="386"/>
          <a:ext cx="1326058" cy="132605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3645967" y="194583"/>
        <a:ext cx="937664" cy="937664"/>
      </dsp:txXfrm>
    </dsp:sp>
    <dsp:sp modelId="{33ACD043-00A7-49B3-A922-9B56E3D41C1A}">
      <dsp:nvSpPr>
        <dsp:cNvPr id="0" name=""/>
        <dsp:cNvSpPr/>
      </dsp:nvSpPr>
      <dsp:spPr>
        <a:xfrm rot="2160000">
          <a:off x="4735796" y="1018693"/>
          <a:ext cx="351995" cy="4475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45880" y="1077168"/>
        <a:ext cx="246397" cy="268526"/>
      </dsp:txXfrm>
    </dsp:sp>
    <dsp:sp modelId="{8CE3DA5F-7EEB-4024-A57B-4E4BE66F4D9C}">
      <dsp:nvSpPr>
        <dsp:cNvPr id="0" name=""/>
        <dsp:cNvSpPr/>
      </dsp:nvSpPr>
      <dsp:spPr>
        <a:xfrm>
          <a:off x="5061877" y="1170197"/>
          <a:ext cx="1326058" cy="132605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5256074" y="1364394"/>
        <a:ext cx="937664" cy="937664"/>
      </dsp:txXfrm>
    </dsp:sp>
    <dsp:sp modelId="{2FD408D1-F683-497A-BB64-277D66393424}">
      <dsp:nvSpPr>
        <dsp:cNvPr id="0" name=""/>
        <dsp:cNvSpPr/>
      </dsp:nvSpPr>
      <dsp:spPr>
        <a:xfrm rot="6480000">
          <a:off x="5244484" y="2546377"/>
          <a:ext cx="351995" cy="4475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5313599" y="2585671"/>
        <a:ext cx="246397" cy="268526"/>
      </dsp:txXfrm>
    </dsp:sp>
    <dsp:sp modelId="{FEBDAB53-1675-46EC-A140-2803EA4572C5}">
      <dsp:nvSpPr>
        <dsp:cNvPr id="0" name=""/>
        <dsp:cNvSpPr/>
      </dsp:nvSpPr>
      <dsp:spPr>
        <a:xfrm>
          <a:off x="4446871" y="3062991"/>
          <a:ext cx="1326058" cy="132605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4641068" y="3257188"/>
        <a:ext cx="937664" cy="937664"/>
      </dsp:txXfrm>
    </dsp:sp>
    <dsp:sp modelId="{7EF9DB49-594F-4013-8D33-FE81C3FEADBC}">
      <dsp:nvSpPr>
        <dsp:cNvPr id="0" name=""/>
        <dsp:cNvSpPr/>
      </dsp:nvSpPr>
      <dsp:spPr>
        <a:xfrm rot="10800000">
          <a:off x="3948764" y="3502248"/>
          <a:ext cx="351995" cy="4475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4054362" y="3591757"/>
        <a:ext cx="246397" cy="268526"/>
      </dsp:txXfrm>
    </dsp:sp>
    <dsp:sp modelId="{E1192F01-FD74-403F-B75D-CB088DE655F1}">
      <dsp:nvSpPr>
        <dsp:cNvPr id="0" name=""/>
        <dsp:cNvSpPr/>
      </dsp:nvSpPr>
      <dsp:spPr>
        <a:xfrm>
          <a:off x="2456669" y="3062991"/>
          <a:ext cx="1326058" cy="132605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2650866" y="3257188"/>
        <a:ext cx="937664" cy="937664"/>
      </dsp:txXfrm>
    </dsp:sp>
    <dsp:sp modelId="{CAED3AAC-9C02-4084-9546-077500544E38}">
      <dsp:nvSpPr>
        <dsp:cNvPr id="0" name=""/>
        <dsp:cNvSpPr/>
      </dsp:nvSpPr>
      <dsp:spPr>
        <a:xfrm rot="15120000">
          <a:off x="2639276" y="2565326"/>
          <a:ext cx="351995" cy="4475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708391" y="2705050"/>
        <a:ext cx="246397" cy="268526"/>
      </dsp:txXfrm>
    </dsp:sp>
    <dsp:sp modelId="{E78E2229-EC15-4022-8047-C37291A85A2C}">
      <dsp:nvSpPr>
        <dsp:cNvPr id="0" name=""/>
        <dsp:cNvSpPr/>
      </dsp:nvSpPr>
      <dsp:spPr>
        <a:xfrm>
          <a:off x="1841663" y="1170197"/>
          <a:ext cx="1326058" cy="1326058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2035860" y="1364394"/>
        <a:ext cx="937664" cy="937664"/>
      </dsp:txXfrm>
    </dsp:sp>
    <dsp:sp modelId="{1290FF9E-B230-45C4-A6FA-347CF9F8B0B8}">
      <dsp:nvSpPr>
        <dsp:cNvPr id="0" name=""/>
        <dsp:cNvSpPr/>
      </dsp:nvSpPr>
      <dsp:spPr>
        <a:xfrm rot="19440000">
          <a:off x="3125689" y="1030404"/>
          <a:ext cx="351995" cy="4475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135773" y="1150947"/>
        <a:ext cx="246397" cy="268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982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VY_32_INOVACE_19_04_procvičování podstatných  jmen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483574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</a:t>
            </a:r>
            <a:r>
              <a:rPr lang="cs-CZ" dirty="0" err="1" smtClean="0"/>
              <a:t>osmisměrka</a:t>
            </a:r>
            <a:r>
              <a:rPr lang="cs-CZ" dirty="0" smtClean="0"/>
              <a:t> (rod střední, ženský a mužský)</a:t>
            </a:r>
          </a:p>
          <a:p>
            <a:r>
              <a:rPr lang="cs-CZ" dirty="0" smtClean="0"/>
              <a:t>2. snímek – vzory podstatných jmen</a:t>
            </a:r>
          </a:p>
          <a:p>
            <a:r>
              <a:rPr lang="cs-CZ" dirty="0" smtClean="0"/>
              <a:t>3. snímek – vzory podstatných jmen</a:t>
            </a:r>
          </a:p>
          <a:p>
            <a:r>
              <a:rPr lang="cs-CZ" dirty="0" smtClean="0"/>
              <a:t>4. snímek – podstatná jména rodu středního</a:t>
            </a:r>
          </a:p>
          <a:p>
            <a:r>
              <a:rPr lang="cs-CZ" dirty="0" smtClean="0"/>
              <a:t>5. snímek – podstatná jména rodu ženského</a:t>
            </a:r>
          </a:p>
          <a:p>
            <a:r>
              <a:rPr lang="cs-CZ" dirty="0" smtClean="0"/>
              <a:t>6. snímek – podstatná jména rodu mužského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Vyškrtej podstatná jména rodu středního, ženského a mužského.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599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Ď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gradFill>
                      <a:gsLst>
                        <a:gs pos="0">
                          <a:srgbClr val="CCCCFF"/>
                        </a:gs>
                        <a:gs pos="17999">
                          <a:srgbClr val="99CCFF"/>
                        </a:gs>
                        <a:gs pos="36000">
                          <a:srgbClr val="9966FF"/>
                        </a:gs>
                        <a:gs pos="61000">
                          <a:srgbClr val="CC99FF"/>
                        </a:gs>
                        <a:gs pos="82001">
                          <a:srgbClr val="99CCFF"/>
                        </a:gs>
                        <a:gs pos="100000">
                          <a:srgbClr val="CCCCFF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0" dirty="0" smtClean="0">
                <a:solidFill>
                  <a:srgbClr val="3333FF"/>
                </a:solidFill>
              </a:rPr>
              <a:t>Zapiš vzory podstatných </a:t>
            </a:r>
            <a:r>
              <a:rPr lang="cs-CZ" sz="3600" b="0" dirty="0" smtClean="0">
                <a:solidFill>
                  <a:srgbClr val="3333FF"/>
                </a:solidFill>
              </a:rPr>
              <a:t>jmen.</a:t>
            </a:r>
            <a:endParaRPr lang="cs-CZ" sz="3600" b="0" dirty="0">
              <a:solidFill>
                <a:srgbClr val="3333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kanál ______ 	smrt ______ 		letadlo ______ </a:t>
            </a: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ředitel ______ 	umělec ______        koště ________ </a:t>
            </a: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topol _______         boule _______  	nůše ________ </a:t>
            </a: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rákosí _______     oko ________  	radost _________ 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Urči vzory podstatných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jmen.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košile – růže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buk – hrad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úl – hrad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ubrus – hrad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brko – město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síla – žena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kotě – kuře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Vývojový diagram: vyjmutí 4"/>
          <p:cNvSpPr/>
          <p:nvPr/>
        </p:nvSpPr>
        <p:spPr>
          <a:xfrm>
            <a:off x="1714480" y="2000240"/>
            <a:ext cx="1500198" cy="1285884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buk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6" name="Vývojový diagram: vyjmutí 5"/>
          <p:cNvSpPr/>
          <p:nvPr/>
        </p:nvSpPr>
        <p:spPr>
          <a:xfrm>
            <a:off x="3571868" y="2357430"/>
            <a:ext cx="785818" cy="928694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úl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7" name="Vývojový diagram: vyjmutí 6"/>
          <p:cNvSpPr/>
          <p:nvPr/>
        </p:nvSpPr>
        <p:spPr>
          <a:xfrm>
            <a:off x="428596" y="2500306"/>
            <a:ext cx="1714512" cy="1500198"/>
          </a:xfrm>
          <a:prstGeom prst="flowChartExtra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košile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8" name="Vývojový diagram: vyjmutí 7"/>
          <p:cNvSpPr/>
          <p:nvPr/>
        </p:nvSpPr>
        <p:spPr>
          <a:xfrm>
            <a:off x="2000232" y="4643446"/>
            <a:ext cx="1042990" cy="1042990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síla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9" name="Vývojový diagram: vyjmutí 8"/>
          <p:cNvSpPr/>
          <p:nvPr/>
        </p:nvSpPr>
        <p:spPr>
          <a:xfrm>
            <a:off x="2571736" y="3286124"/>
            <a:ext cx="1500198" cy="1214446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brko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10" name="Vývojový diagram: vyjmutí 9"/>
          <p:cNvSpPr/>
          <p:nvPr/>
        </p:nvSpPr>
        <p:spPr>
          <a:xfrm>
            <a:off x="428596" y="4714884"/>
            <a:ext cx="1714512" cy="1571636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ubrus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11" name="Vývojový diagram: vyjmutí 10"/>
          <p:cNvSpPr/>
          <p:nvPr/>
        </p:nvSpPr>
        <p:spPr>
          <a:xfrm>
            <a:off x="3071802" y="4643446"/>
            <a:ext cx="1357322" cy="1500198"/>
          </a:xfrm>
          <a:prstGeom prst="flowChartExtra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00FF"/>
                </a:solidFill>
              </a:rPr>
              <a:t>kotě</a:t>
            </a:r>
            <a:endParaRPr lang="cs-CZ" dirty="0">
              <a:solidFill>
                <a:srgbClr val="6600FF"/>
              </a:solidFill>
            </a:endParaRPr>
          </a:p>
        </p:txBody>
      </p:sp>
    </p:spTree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podstatná jména rodu </a:t>
            </a:r>
            <a:r>
              <a:rPr lang="cs-CZ" sz="4000" dirty="0" smtClean="0"/>
              <a:t>středního.</a:t>
            </a:r>
            <a:endParaRPr lang="cs-CZ" sz="4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podstatná jména rodu </a:t>
            </a:r>
            <a:r>
              <a:rPr lang="cs-CZ" sz="4000" dirty="0" smtClean="0"/>
              <a:t>ženského.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podstatná jména rodu </a:t>
            </a:r>
            <a:r>
              <a:rPr lang="cs-CZ" sz="4000" dirty="0" smtClean="0"/>
              <a:t>mužského.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Microsoft PowerPoint_tabulka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Microsoft PowerPoint_vložení_tvary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56663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41921" y="4941168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262418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2349</TotalTime>
  <Words>207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Popis prezentace</vt:lpstr>
      <vt:lpstr>Vyškrtej podstatná jména rodu středního, ženského a mužského.</vt:lpstr>
      <vt:lpstr>Zapiš vzory podstatných jmen.</vt:lpstr>
      <vt:lpstr>Urči vzory podstatných jmen.</vt:lpstr>
      <vt:lpstr>Napiš podstatná jména rodu středního.</vt:lpstr>
      <vt:lpstr>Napiš podstatná jména rodu ženského.</vt:lpstr>
      <vt:lpstr>Napiš podstatná jména rodu mužského.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2012-03-15T06:52:31Z</dcterms:modified>
</cp:coreProperties>
</file>