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780" r:id="rId1"/>
  </p:sldMasterIdLst>
  <p:sldIdLst>
    <p:sldId id="262" r:id="rId2"/>
    <p:sldId id="265" r:id="rId3"/>
    <p:sldId id="266" r:id="rId4"/>
    <p:sldId id="268" r:id="rId5"/>
    <p:sldId id="269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8.png"/><Relationship Id="rId2" Type="http://schemas.openxmlformats.org/officeDocument/2006/relationships/hyperlink" Target="http://www.youtube.com/watch?v=SF09jJlJCU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8m0dJXtwwiY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://www.youtube.com/watch?v=-dehIKue4to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7268849"/>
              </p:ext>
            </p:extLst>
          </p:nvPr>
        </p:nvGraphicFramePr>
        <p:xfrm>
          <a:off x="1368425" y="2924944"/>
          <a:ext cx="6405925" cy="30198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VY_32_INOVACE_14B_06_Frank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Sinatra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3.2.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významnou osobností moderní populární hudby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40. a 50. let Frankem Sinatrou, jeho životem a hudbou.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573016"/>
            <a:ext cx="8077200" cy="1673352"/>
          </a:xfrm>
        </p:spPr>
        <p:txBody>
          <a:bodyPr>
            <a:normAutofit/>
          </a:bodyPr>
          <a:lstStyle/>
          <a:p>
            <a:r>
              <a:rPr lang="cs-CZ" sz="8800" dirty="0" smtClean="0"/>
              <a:t>Frank Sinatra</a:t>
            </a:r>
            <a:endParaRPr lang="cs-CZ" sz="8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60648"/>
            <a:ext cx="3528392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876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kariéry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Francis Albert </a:t>
            </a:r>
            <a:r>
              <a:rPr lang="cs-CZ" dirty="0" smtClean="0"/>
              <a:t>Sinatra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b="1" dirty="0"/>
              <a:t> </a:t>
            </a:r>
            <a:r>
              <a:rPr lang="cs-CZ" dirty="0"/>
              <a:t>americký zpěvák a </a:t>
            </a:r>
            <a:r>
              <a:rPr lang="cs-CZ" dirty="0" smtClean="0"/>
              <a:t>herec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/>
              <a:t> jediným dítětem sicilského hasiče Anthonyho Martina Sinatry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zpíval </a:t>
            </a:r>
            <a:r>
              <a:rPr lang="cs-CZ" dirty="0"/>
              <a:t>v malých klubech a rozhlasových stanicích v New Jersey</a:t>
            </a:r>
          </a:p>
        </p:txBody>
      </p:sp>
    </p:spTree>
    <p:extLst>
      <p:ext uri="{BB962C8B-B14F-4D97-AF65-F5344CB8AC3E}">
        <p14:creationId xmlns:p14="http://schemas.microsoft.com/office/powerpoint/2010/main" val="3492634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Pěvecká kariéra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8686800" cy="4625609"/>
          </a:xfrm>
        </p:spPr>
        <p:txBody>
          <a:bodyPr/>
          <a:lstStyle/>
          <a:p>
            <a:r>
              <a:rPr lang="cs-CZ" dirty="0" smtClean="0"/>
              <a:t>Zpíval v malých klubech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/>
              <a:t>1940 se přidal k orchestru </a:t>
            </a: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Tommyho Dorseye, kde započal svou kariéru 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dirty="0"/>
              <a:t> Pro populární hudbu </a:t>
            </a:r>
            <a:r>
              <a:rPr lang="cs-CZ" dirty="0" smtClean="0"/>
              <a:t>získal náctileté dívky</a:t>
            </a:r>
          </a:p>
          <a:p>
            <a:r>
              <a:rPr lang="cs-CZ" dirty="0"/>
              <a:t> </a:t>
            </a:r>
            <a:r>
              <a:rPr lang="cs-CZ" dirty="0" smtClean="0"/>
              <a:t>Filmové role  - Odtud na věčnost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			   </a:t>
            </a:r>
            <a:r>
              <a:rPr lang="cs-CZ" dirty="0"/>
              <a:t>Dannyho jedenáctka</a:t>
            </a:r>
            <a:endParaRPr lang="cs-CZ" dirty="0" smtClean="0"/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88640"/>
            <a:ext cx="3154040" cy="2623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694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Písně a alba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2872" y="1268760"/>
            <a:ext cx="3600400" cy="3600400"/>
          </a:xfr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96752"/>
            <a:ext cx="2965508" cy="2952328"/>
          </a:xfrm>
          <a:prstGeom prst="rect">
            <a:avLst/>
          </a:prstGeom>
        </p:spPr>
      </p:pic>
      <p:pic>
        <p:nvPicPr>
          <p:cNvPr id="6" name="Obrázek 5">
            <a:hlinkClick r:id="rId6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4005064"/>
            <a:ext cx="2105025" cy="21717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6381328"/>
            <a:ext cx="4523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Kliknutím na obrázek poslechneš píseň z alba.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1630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9389815"/>
              </p:ext>
            </p:extLst>
          </p:nvPr>
        </p:nvGraphicFramePr>
        <p:xfrm>
          <a:off x="1369036" y="3260149"/>
          <a:ext cx="6405925" cy="3413189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tekstovi-pesama.com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1.2.2013</a:t>
                      </a:r>
                      <a:r>
                        <a:rPr lang="cs-CZ" sz="1100" dirty="0" smtClean="0">
                          <a:effectLst/>
                        </a:rPr>
                        <a:t>]. Dostupný na WWW: http://tekstovi-pesama.com/frank-sinatra/0/50343/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MARTINHAGBERG. </a:t>
                      </a:r>
                      <a:r>
                        <a:rPr lang="cs-CZ" sz="1100" i="1" dirty="0" smtClean="0">
                          <a:effectLst/>
                        </a:rPr>
                        <a:t>wikipedia.org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1.2.2013</a:t>
                      </a:r>
                      <a:r>
                        <a:rPr lang="cs-CZ" sz="1100" dirty="0" smtClean="0">
                          <a:effectLst/>
                        </a:rPr>
                        <a:t>]. Dostupný na WWW: http://cs.wikipedia.org/wiki/Soubor:Frank_Sinatra_Hollywood_star.jpg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uulyrics.com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1.2.2013</a:t>
                      </a:r>
                      <a:r>
                        <a:rPr lang="cs-CZ" sz="1100" dirty="0" smtClean="0">
                          <a:effectLst/>
                        </a:rPr>
                        <a:t>]. Dostupný na WWW: http://www.uulyrics.com/music/frank-sinatra/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examiner.com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1.2.2013</a:t>
                      </a:r>
                      <a:r>
                        <a:rPr lang="cs-CZ" sz="1100" dirty="0" smtClean="0">
                          <a:effectLst/>
                        </a:rPr>
                        <a:t>]. Dostupný na WWW: http://</a:t>
                      </a:r>
                      <a:r>
                        <a:rPr lang="cs-CZ" sz="1100" dirty="0" smtClean="0">
                          <a:effectLst/>
                        </a:rPr>
                        <a:t>www.examiner.com/article/did-frank-sinatra-do-it-his-way-was-he-actually-humble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FRANKSINATRA. </a:t>
                      </a:r>
                      <a:r>
                        <a:rPr lang="cs-CZ" sz="1100" i="1" dirty="0" smtClean="0">
                          <a:effectLst/>
                        </a:rPr>
                        <a:t>youtube.com </a:t>
                      </a:r>
                      <a:r>
                        <a:rPr lang="cs-CZ" sz="1100" dirty="0" smtClean="0">
                          <a:effectLst/>
                        </a:rPr>
                        <a:t>[online]. [cit. 1.2.2013]. Dostupný na WWW: http://www.youtube.com/watch?v=8m0dJXtwwiY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THEOLDRECORDCLUB.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1.2.2013]. Dostupný na WWW: http://www.youtube.com/watch?v=SF09jJlJCU0 </a:t>
                      </a:r>
                    </a:p>
                    <a:p>
                      <a:r>
                        <a:rPr lang="pt-BR" sz="1100" dirty="0" smtClean="0">
                          <a:effectLst/>
                        </a:rPr>
                        <a:t>LEONARDESTRUIDOR. </a:t>
                      </a:r>
                      <a:r>
                        <a:rPr lang="pt-BR" sz="1100" i="1" dirty="0" smtClean="0">
                          <a:effectLst/>
                        </a:rPr>
                        <a:t>youtube.com</a:t>
                      </a:r>
                      <a:r>
                        <a:rPr lang="pt-BR" sz="1100" dirty="0" smtClean="0">
                          <a:effectLst/>
                        </a:rPr>
                        <a:t> [online]. [cit. 1.2.2013]. Dostupný na WWW: http://www.youtube.com/watch?v=-dehIKue4to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Frank </a:t>
                      </a:r>
                      <a:r>
                        <a:rPr lang="cs-CZ" sz="1200" i="1" dirty="0" err="1" smtClean="0">
                          <a:effectLst/>
                        </a:rPr>
                        <a:t>Sinatra</a:t>
                      </a:r>
                      <a:r>
                        <a:rPr lang="cs-CZ" sz="1200" dirty="0" smtClean="0">
                          <a:effectLst/>
                        </a:rPr>
                        <a:t> [online]. [cit. 1.2.2013]. Dostupný na WWW: http://cs.wikipedia.org/wiki/Frank_Sinatra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71</TotalTime>
  <Words>162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Modul</vt:lpstr>
      <vt:lpstr>Prezentace aplikace PowerPoint</vt:lpstr>
      <vt:lpstr>Frank Sinatra</vt:lpstr>
      <vt:lpstr>Počátky kariéry</vt:lpstr>
      <vt:lpstr>Pěvecká kariéra</vt:lpstr>
      <vt:lpstr>Písně a alba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9</cp:revision>
  <dcterms:created xsi:type="dcterms:W3CDTF">2012-04-04T05:08:45Z</dcterms:created>
  <dcterms:modified xsi:type="dcterms:W3CDTF">2013-06-12T17:53:31Z</dcterms:modified>
</cp:coreProperties>
</file>