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handoutMasterIdLst>
    <p:handoutMasterId r:id="rId10"/>
  </p:handout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38" d="100"/>
          <a:sy n="38" d="100"/>
        </p:scale>
        <p:origin x="-1302" y="-11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0BB4673D-238D-495F-88A2-F480424E302D}" type="slidenum"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3419801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E215547F-E643-4E64-95F3-859AA60B687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15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5141358"/>
            <a:ext cx="1008844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56047" y="1931918"/>
            <a:ext cx="8568531" cy="2016973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3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56047" y="3981128"/>
            <a:ext cx="8568531" cy="1322451"/>
          </a:xfrm>
        </p:spPr>
        <p:txBody>
          <a:bodyPr lIns="50397" rIns="50397"/>
          <a:lstStyle>
            <a:lvl1pPr marL="0" marR="70556" indent="0" algn="r">
              <a:buNone/>
              <a:defRPr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4150" y="5459765"/>
            <a:ext cx="10084776" cy="2107723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lvl="0"/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lvl="0"/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lvl="0"/>
            <a:fld id="{224574BB-1ED0-4BF3-96E7-01F2DF51DC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0BA68ED4-947F-4B59-923D-C7D117F9DF3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70" y="1168136"/>
            <a:ext cx="8568531" cy="2015913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3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324518" y="3231669"/>
            <a:ext cx="5040313" cy="1603745"/>
          </a:xfrm>
        </p:spPr>
        <p:txBody>
          <a:bodyPr lIns="100794" rIns="100794" anchor="t"/>
          <a:lstStyle>
            <a:lvl1pPr marL="0" indent="0" algn="l">
              <a:buNone/>
              <a:defRPr sz="25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8CB7AA3C-49DE-4F91-B53A-9D460F09BB6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4009187" y="3312976"/>
            <a:ext cx="201613" cy="251989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803676" y="3312976"/>
            <a:ext cx="201613" cy="251989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4031" y="1632890"/>
            <a:ext cx="4452276" cy="498903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24318" y="1632890"/>
            <a:ext cx="4452276" cy="498903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D3BA954A-DFDC-46D3-8AE8-81845F858D4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0987"/>
            <a:ext cx="9072563" cy="1259946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5963744"/>
            <a:ext cx="4454027" cy="839964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01589" anchor="ctr"/>
          <a:lstStyle>
            <a:lvl1pPr marL="0" indent="0">
              <a:buNone/>
              <a:defRPr sz="2600" b="0">
                <a:solidFill>
                  <a:schemeClr val="bg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120819" y="5963744"/>
            <a:ext cx="4455776" cy="839964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01589" anchor="ctr"/>
          <a:lstStyle>
            <a:lvl1pPr marL="0" indent="0">
              <a:buNone/>
              <a:defRPr sz="2600" b="0">
                <a:solidFill>
                  <a:schemeClr val="bg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504031" y="1592067"/>
            <a:ext cx="4454027" cy="434506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1592067"/>
            <a:ext cx="4455776" cy="434506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B8535D6C-C2B5-47F4-BDE8-0B9802AE0E2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B05AC97D-B54A-49C0-9FB5-E08FD88827F7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7531B2CA-87DE-480C-9563-2B8BB6257E7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8063" y="5375769"/>
            <a:ext cx="8248138" cy="503978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8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872302" y="5903008"/>
            <a:ext cx="4381712" cy="1007957"/>
          </a:xfrm>
        </p:spPr>
        <p:txBody>
          <a:bodyPr/>
          <a:lstStyle>
            <a:lvl1pPr marL="0" indent="0" algn="r">
              <a:buNone/>
              <a:defRPr sz="18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008063" y="302387"/>
            <a:ext cx="8245951" cy="503978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7416086" y="7063571"/>
            <a:ext cx="2116931" cy="403183"/>
          </a:xfrm>
        </p:spPr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AD73B345-9317-4BC3-8B7D-5DA3E78C5B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258129" y="6000343"/>
            <a:ext cx="7896490" cy="714556"/>
          </a:xfrm>
          <a:noFill/>
        </p:spPr>
        <p:txBody>
          <a:bodyPr lIns="100794" tIns="0" rIns="100794" anchor="t"/>
          <a:lstStyle>
            <a:lvl1pPr marL="0" marR="20159" indent="0" algn="r">
              <a:buNone/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52016" y="209405"/>
            <a:ext cx="9576594" cy="4838192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5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828726" y="7063572"/>
            <a:ext cx="2591463" cy="40248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lvl="0"/>
            <a:fld id="{74A2A6FD-7B7C-4F06-9E7D-325E3795C28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016" y="5362896"/>
            <a:ext cx="8902603" cy="62024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3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50414" y="6553191"/>
            <a:ext cx="5446695" cy="101531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35470" y="6546660"/>
            <a:ext cx="4068466" cy="102895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661" y="6383784"/>
            <a:ext cx="3750815" cy="1191457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0794" tIns="50397" rIns="100794" bIns="5039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10183" y="6379910"/>
            <a:ext cx="3754337" cy="1195331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9551582" y="5498831"/>
            <a:ext cx="201613" cy="251989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9346071" y="5498831"/>
            <a:ext cx="201613" cy="251989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031" y="1632891"/>
            <a:ext cx="9072563" cy="483483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4065164D-E89A-4CDF-957A-2D25540C8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545049" y="302740"/>
            <a:ext cx="1959537" cy="6164983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031" y="302741"/>
            <a:ext cx="6972432" cy="616498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lvl="0"/>
            <a:fld id="{9A9961D4-48F9-4EAC-9474-5C39982280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550414" y="6553191"/>
            <a:ext cx="5446695" cy="101531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35470" y="6546660"/>
            <a:ext cx="4068466" cy="102895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661" y="6383784"/>
            <a:ext cx="3750815" cy="1191457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0794" tIns="50397" rIns="100794" bIns="5039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10183" y="6379910"/>
            <a:ext cx="3754337" cy="1195331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94" tIns="50397" rIns="100794" bIns="5039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504031" y="1632890"/>
            <a:ext cx="9072563" cy="4989036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7416086" y="7063571"/>
            <a:ext cx="2116931" cy="403183"/>
          </a:xfrm>
          <a:prstGeom prst="rect">
            <a:avLst/>
          </a:prstGeom>
        </p:spPr>
        <p:txBody>
          <a:bodyPr vert="horz" lIns="100794" tIns="50397" rIns="100794" bIns="50397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  <a:extLst/>
          </a:lstStyle>
          <a:p>
            <a:pPr lvl="0"/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828726" y="7063572"/>
            <a:ext cx="2591463" cy="402483"/>
          </a:xfrm>
          <a:prstGeom prst="rect">
            <a:avLst/>
          </a:prstGeom>
        </p:spPr>
        <p:txBody>
          <a:bodyPr vert="horz" lIns="100794" tIns="50397" rIns="100794" bIns="50397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</a:defRPr>
            </a:lvl1pPr>
            <a:extLst/>
          </a:lstStyle>
          <a:p>
            <a:pPr lvl="0"/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9533017" y="7063572"/>
            <a:ext cx="403225" cy="402483"/>
          </a:xfrm>
          <a:prstGeom prst="rect">
            <a:avLst/>
          </a:prstGeom>
        </p:spPr>
        <p:txBody>
          <a:bodyPr vert="horz" lIns="100794" tIns="50397" rIns="100794" bIns="50397" anchor="b"/>
          <a:lstStyle>
            <a:lvl1pPr algn="r" eaLnBrk="1" latinLnBrk="0" hangingPunct="1">
              <a:defRPr kumimoji="0" sz="1100" b="0">
                <a:solidFill>
                  <a:schemeClr val="tx1"/>
                </a:solidFill>
              </a:defRPr>
            </a:lvl1pPr>
            <a:extLst/>
          </a:lstStyle>
          <a:p>
            <a:pPr lvl="0"/>
            <a:fld id="{7CE3A877-4CFC-4E9B-9956-9F94ED4D93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03177" indent="-282224" algn="l" rtl="0" eaLnBrk="1" latinLnBrk="0" hangingPunct="1">
        <a:spcBef>
          <a:spcPts val="441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01" indent="-251986" algn="l" rtl="0" eaLnBrk="1" latinLnBrk="0" hangingPunct="1">
        <a:spcBef>
          <a:spcPts val="357"/>
        </a:spcBef>
        <a:buClr>
          <a:schemeClr val="accent1"/>
        </a:buClr>
        <a:buFont typeface="Verdana"/>
        <a:buChar char="◦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947467" indent="-251986" algn="l" rtl="0" eaLnBrk="1" latinLnBrk="0" hangingPunct="1">
        <a:spcBef>
          <a:spcPts val="386"/>
        </a:spcBef>
        <a:buClr>
          <a:schemeClr val="accent2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9929" indent="-251986" algn="l" rtl="0" eaLnBrk="1" latinLnBrk="0" hangingPunct="1">
        <a:spcBef>
          <a:spcPts val="386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indent="-251986" algn="l" rtl="0" eaLnBrk="1" latinLnBrk="0" hangingPunct="1">
        <a:spcBef>
          <a:spcPts val="386"/>
        </a:spcBef>
        <a:buClr>
          <a:schemeClr val="accent2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3900" indent="-251986" algn="l" rtl="0" eaLnBrk="1" latinLnBrk="0" hangingPunct="1">
        <a:spcBef>
          <a:spcPts val="386"/>
        </a:spcBef>
        <a:buClr>
          <a:schemeClr val="accent3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015886" indent="-251986" algn="l" rtl="0" eaLnBrk="1" latinLnBrk="0" hangingPunct="1">
        <a:spcBef>
          <a:spcPts val="386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267872" indent="-251986" algn="l" rtl="0" eaLnBrk="1" latinLnBrk="0" hangingPunct="1">
        <a:spcBef>
          <a:spcPts val="386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519858" indent="-251986" algn="l" rtl="0" eaLnBrk="1" latinLnBrk="0" hangingPunct="1">
        <a:spcBef>
          <a:spcPts val="386"/>
        </a:spcBef>
        <a:buClr>
          <a:schemeClr val="accent3"/>
        </a:buClr>
        <a:buFont typeface="Wingdings 2"/>
        <a:buChar char="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023728" y="366694"/>
            <a:ext cx="6033170" cy="138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247470"/>
              </p:ext>
            </p:extLst>
          </p:nvPr>
        </p:nvGraphicFramePr>
        <p:xfrm>
          <a:off x="503808" y="4969936"/>
          <a:ext cx="9001000" cy="2218917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9001000"/>
              </a:tblGrid>
              <a:tr h="644227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Základní škola a Mateřská škola generála Pattona Dýšina,    příspěvková organizace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593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      Mgr. Marcela</a:t>
                      </a:r>
                      <a:r>
                        <a:rPr lang="cs-CZ" sz="1400" baseline="0" dirty="0" smtClean="0"/>
                        <a:t> Šašková</a:t>
                      </a:r>
                      <a:endParaRPr lang="cs-CZ" sz="14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593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</a:t>
                      </a:r>
                      <a:r>
                        <a:rPr lang="cs-CZ" sz="1400" smtClean="0"/>
                        <a:t>:      </a:t>
                      </a:r>
                      <a:r>
                        <a:rPr lang="cs-CZ" sz="1400" kern="120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VY_32_Inovace_4C_11</a:t>
                      </a:r>
                      <a:endParaRPr lang="cs-CZ" sz="14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593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TÉMA:       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GEOMETRIE_VI_10</a:t>
                      </a:r>
                      <a:endParaRPr lang="cs-CZ" sz="14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023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ČÍSLO PROJEKTU:  </a:t>
                      </a:r>
                      <a:r>
                        <a:rPr lang="cs-CZ" sz="1400" i="1" dirty="0" smtClean="0"/>
                        <a:t>CZ.</a:t>
                      </a:r>
                      <a:r>
                        <a:rPr lang="cs-CZ" sz="1400" i="1" baseline="0" dirty="0" smtClean="0"/>
                        <a:t> 1. 07/ 1. 4. 00/ 21. 1843</a:t>
                      </a:r>
                      <a:endParaRPr lang="cs-CZ" sz="14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7" y="1749345"/>
            <a:ext cx="5100032" cy="321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44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vhodná pro rychlé procvičení</a:t>
            </a:r>
          </a:p>
          <a:p>
            <a:pPr marL="120953" indent="0">
              <a:buNone/>
            </a:pPr>
            <a:r>
              <a:rPr lang="cs-CZ" dirty="0" smtClean="0"/>
              <a:t> osové souměrnosti. Součástí materiálu je </a:t>
            </a:r>
          </a:p>
          <a:p>
            <a:pPr marL="120953" indent="0">
              <a:buNone/>
            </a:pPr>
            <a:r>
              <a:rPr lang="cs-CZ" dirty="0" smtClean="0"/>
              <a:t>i příloha pro okopírování pro žáky – poslední obrázek prezentace (domeček) si mohou sami vyzkoušet a zkontrolovat na tabuli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154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Osově souměrné útvary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Odhadni, jak bude vypadat zobrazení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752000" y="2064960"/>
            <a:ext cx="2457360" cy="4991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778553" y="2064960"/>
            <a:ext cx="5095800" cy="4791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Zobraz v osové souměrnosti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07680" y="1685519"/>
            <a:ext cx="2200319" cy="1914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800000" y="1728000"/>
            <a:ext cx="838080" cy="172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5616000" y="1515960"/>
            <a:ext cx="2590919" cy="2552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6969600" y="1563480"/>
            <a:ext cx="1238400" cy="2505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>
            <a:lum/>
            <a:alphaModFix/>
          </a:blip>
          <a:srcRect l="8021" b="12830"/>
          <a:stretch/>
        </p:blipFill>
        <p:spPr>
          <a:xfrm>
            <a:off x="4221479" y="4478040"/>
            <a:ext cx="2172839" cy="262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5033160" y="4176000"/>
            <a:ext cx="942839" cy="3114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>Zobraz v osové souměrnosti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816000" y="1944000"/>
            <a:ext cx="3086280" cy="5114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171876" y="2032919"/>
            <a:ext cx="4809960" cy="4591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vytvořeny pomocí programu Malování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Autorem materiálu a všech jeho částí, není-li uvedeno jinak, je Mgr. Marcela Šašková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901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</TotalTime>
  <Words>114</Words>
  <Application>Microsoft Office PowerPoint</Application>
  <PresentationFormat>Vlastní</PresentationFormat>
  <Paragraphs>18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Prezentace aplikace PowerPoint</vt:lpstr>
      <vt:lpstr>Anotace </vt:lpstr>
      <vt:lpstr>Osově souměrné útvary</vt:lpstr>
      <vt:lpstr>Odhadni, jak bude vypadat zobrazení</vt:lpstr>
      <vt:lpstr>Zobraz v osové souměrnosti</vt:lpstr>
      <vt:lpstr>Zobraz v osové souměrnosti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jitka</cp:lastModifiedBy>
  <cp:revision>9</cp:revision>
  <dcterms:created xsi:type="dcterms:W3CDTF">2012-07-05T16:19:52Z</dcterms:created>
  <dcterms:modified xsi:type="dcterms:W3CDTF">2013-05-18T12:27:30Z</dcterms:modified>
</cp:coreProperties>
</file>