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  <p:sldId id="268" r:id="rId16"/>
    <p:sldId id="269" r:id="rId1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408" y="708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1031EE98-4C6C-4FAB-A4A4-19BD34C166AD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8088523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F679F846-7B29-4C5F-9B7F-FD2FEA20E96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805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1C46E40-68D6-46A7-97CD-C6C4CA4E671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>
            <a:noAutofit/>
          </a:bodyPr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E84EEE4-2BE5-48C1-8A9D-F43EF77EDB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 anchor="t"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D899415-0ABA-4BAC-847D-1AB982DBD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8989C65-E3E8-4B35-B86A-1826AFC90B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ctr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91D6E3-A75A-4CA2-B1F0-CC1CAC2AB0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87C604C-4129-42F6-9774-98DE4FC9F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64A9424-10E8-46D1-A892-1CBD3101F8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>
            <a:noAutofit/>
          </a:bodyPr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6780B9-CAA1-414E-819B-45E9E8EF53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C53B874-BE17-4CD1-AD7D-5371E25CD7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>
            <a:noAutofit/>
          </a:bodyPr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D40351-4A94-4D1F-B609-C327823239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D6D7FB3-A088-4E4A-BD17-DB84325F5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3857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977" y="4819505"/>
            <a:ext cx="7179591" cy="1259946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7181"/>
            <a:ext cx="7056438" cy="3830235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422" y="6803708"/>
            <a:ext cx="2772172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4031" y="6803708"/>
            <a:ext cx="3696230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260" y="6803708"/>
            <a:ext cx="2016125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fld id="{CA4F7182-5696-4DE0-8552-B12DD7B072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52780" indent="-352780" algn="r" defTabSz="1007943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51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198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0476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714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9532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32074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539624"/>
              </p:ext>
            </p:extLst>
          </p:nvPr>
        </p:nvGraphicFramePr>
        <p:xfrm>
          <a:off x="1269581" y="4969936"/>
          <a:ext cx="7541463" cy="2545633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41463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</a:t>
                      </a:r>
                      <a:r>
                        <a:rPr lang="cs-CZ" sz="2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VY_32_Inovace_4C_12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</a:t>
                      </a:r>
                      <a:r>
                        <a:rPr lang="cs-CZ" sz="2400" smtClean="0"/>
                        <a:t>:      </a:t>
                      </a:r>
                      <a:r>
                        <a:rPr lang="cs-CZ" sz="2400" kern="12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GEOMETRIE_VI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63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9832" y="539477"/>
            <a:ext cx="7179591" cy="125994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5896" y="3059757"/>
            <a:ext cx="7056438" cy="3830235"/>
          </a:xfrm>
        </p:spPr>
        <p:txBody>
          <a:bodyPr/>
          <a:lstStyle/>
          <a:p>
            <a:r>
              <a:rPr lang="cs-CZ" dirty="0" smtClean="0"/>
              <a:t>Prezentace ukazuje postupně jak zobrazit v osové souměrnosti body, přímky a kružnice. Zavádí pojem </a:t>
            </a:r>
            <a:r>
              <a:rPr lang="cs-CZ" dirty="0" err="1" smtClean="0"/>
              <a:t>samodružný</a:t>
            </a:r>
            <a:r>
              <a:rPr lang="cs-CZ" dirty="0" smtClean="0"/>
              <a:t>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7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Zobrazení v osové souměrnosti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136330"/>
            <a:ext cx="9072563" cy="1455995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400" dirty="0"/>
              <a:t>Zobraz body A, B, C v osové souměrnosti s osou 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3168104" y="6638735"/>
            <a:ext cx="6582055" cy="920940"/>
          </a:xfrm>
        </p:spPr>
        <p:txBody>
          <a:bodyPr/>
          <a:lstStyle/>
          <a:p>
            <a:r>
              <a:rPr lang="cs-CZ" dirty="0" smtClean="0"/>
              <a:t>Kolmice z bodu A na osu 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text 9"/>
          <p:cNvSpPr txBox="1">
            <a:spLocks/>
          </p:cNvSpPr>
          <p:nvPr/>
        </p:nvSpPr>
        <p:spPr>
          <a:xfrm>
            <a:off x="2232000" y="6638735"/>
            <a:ext cx="7518159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Kružnice se středem v průsečíku osy a kolmice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text 9"/>
          <p:cNvSpPr txBox="1">
            <a:spLocks/>
          </p:cNvSpPr>
          <p:nvPr/>
        </p:nvSpPr>
        <p:spPr>
          <a:xfrm>
            <a:off x="3168104" y="6638735"/>
            <a:ext cx="658205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Obraz bodu A – A‘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80613" y="6272341"/>
            <a:ext cx="9504566" cy="474254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6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Bod B leží na ose o, </a:t>
            </a:r>
            <a:r>
              <a:rPr lang="cs-CZ" sz="2600" b="0" i="0" u="none" strike="noStrike" kern="1200" dirty="0" smtClean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zobrazuje </a:t>
            </a:r>
            <a:r>
              <a:rPr lang="cs-CZ" sz="26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se sám na sebe, je </a:t>
            </a:r>
            <a:r>
              <a:rPr lang="cs-CZ" sz="26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samodružný</a:t>
            </a:r>
            <a:endParaRPr lang="cs-CZ" sz="2600" b="0" i="0" u="none" strike="noStrike" kern="1200" dirty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Zástupný symbol pro text 9"/>
          <p:cNvSpPr txBox="1">
            <a:spLocks/>
          </p:cNvSpPr>
          <p:nvPr/>
        </p:nvSpPr>
        <p:spPr>
          <a:xfrm>
            <a:off x="3168104" y="6638735"/>
            <a:ext cx="658205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Bod B leží na ose – </a:t>
            </a:r>
            <a:r>
              <a:rPr lang="cs-CZ" dirty="0" err="1" smtClean="0"/>
              <a:t>samodružný</a:t>
            </a:r>
            <a:r>
              <a:rPr lang="cs-CZ" dirty="0" smtClean="0"/>
              <a:t> bod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Zástupný symbol pro text 9"/>
          <p:cNvSpPr txBox="1">
            <a:spLocks/>
          </p:cNvSpPr>
          <p:nvPr/>
        </p:nvSpPr>
        <p:spPr>
          <a:xfrm>
            <a:off x="3168104" y="6638735"/>
            <a:ext cx="658205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Kolmice z bodu C na osu 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text 9"/>
          <p:cNvSpPr txBox="1">
            <a:spLocks/>
          </p:cNvSpPr>
          <p:nvPr/>
        </p:nvSpPr>
        <p:spPr>
          <a:xfrm>
            <a:off x="2592040" y="6638735"/>
            <a:ext cx="7158119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Kružnice se středem v průsečíku osy a kolmice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text 9"/>
          <p:cNvSpPr txBox="1">
            <a:spLocks/>
          </p:cNvSpPr>
          <p:nvPr/>
        </p:nvSpPr>
        <p:spPr>
          <a:xfrm>
            <a:off x="3168104" y="6638735"/>
            <a:ext cx="658205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Bod C‘ – obraz bodu C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400" dirty="0"/>
              <a:t>Zobraz úsečky v osové souměrnosti</a:t>
            </a:r>
          </a:p>
        </p:txBody>
      </p:sp>
      <p:sp>
        <p:nvSpPr>
          <p:cNvPr id="6" name="Zástupný symbol pro text 9"/>
          <p:cNvSpPr txBox="1">
            <a:spLocks/>
          </p:cNvSpPr>
          <p:nvPr/>
        </p:nvSpPr>
        <p:spPr>
          <a:xfrm>
            <a:off x="2448024" y="6638735"/>
            <a:ext cx="730213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Zobrazit úsečku znamená přenést její krajní body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301625"/>
            <a:ext cx="9072563" cy="1262063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>
            <a:defPPr lvl="0">
              <a:buSzPct val="45000"/>
              <a:buFont typeface="StarSymbol"/>
              <a:buNone/>
              <a:defRPr/>
            </a:defPPr>
            <a:lvl1pPr marL="352780" lvl="0" indent="-352780" algn="r" defTabSz="1007943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45000"/>
              <a:buFont typeface="StarSymbol"/>
              <a:buChar char="●"/>
              <a:defRPr sz="51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lvl="1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2pPr>
            <a:lvl3pPr lvl="2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3pPr>
            <a:lvl4pPr lvl="3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4pPr>
            <a:lvl5pPr lvl="4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5pPr>
            <a:lvl6pPr lvl="5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6pPr>
            <a:lvl7pPr lvl="6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7pPr>
            <a:lvl8pPr lvl="7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8pPr>
            <a:lvl9pPr lvl="8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9pPr>
          </a:lstStyle>
          <a:p>
            <a:pPr>
              <a:buFont typeface="StarSymbol"/>
              <a:buNone/>
            </a:pPr>
            <a:r>
              <a:rPr lang="cs-CZ" sz="4400" smtClean="0"/>
              <a:t>Zobraz úsečky v osové souměrnosti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400" dirty="0"/>
              <a:t>Zobraz kružnice v osové souměrnosti</a:t>
            </a:r>
          </a:p>
        </p:txBody>
      </p:sp>
      <p:sp>
        <p:nvSpPr>
          <p:cNvPr id="6" name="Zástupný symbol pro text 9"/>
          <p:cNvSpPr txBox="1">
            <a:spLocks/>
          </p:cNvSpPr>
          <p:nvPr/>
        </p:nvSpPr>
        <p:spPr>
          <a:xfrm>
            <a:off x="1367904" y="6638735"/>
            <a:ext cx="8382255" cy="920940"/>
          </a:xfrm>
          <a:prstGeom prst="rect">
            <a:avLst/>
          </a:prstGeom>
        </p:spPr>
        <p:txBody>
          <a:bodyPr/>
          <a:lstStyle>
            <a:lvl1pPr marL="25198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476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714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9532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32074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34456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6707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19858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52479" indent="-201589" algn="l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5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397" indent="0" algn="r">
              <a:buNone/>
            </a:pPr>
            <a:r>
              <a:rPr lang="cs-CZ" dirty="0" smtClean="0"/>
              <a:t>Zobrazit kružnici znamená přenést její střed a jeden bod na kružnici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301625"/>
            <a:ext cx="9072563" cy="1262063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>
            <a:defPPr lvl="0">
              <a:buSzPct val="45000"/>
              <a:buFont typeface="StarSymbol"/>
              <a:buNone/>
              <a:defRPr/>
            </a:defPPr>
            <a:lvl1pPr marL="352780" lvl="0" indent="-352780" algn="r" defTabSz="1007943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45000"/>
              <a:buFont typeface="StarSymbol"/>
              <a:buChar char="●"/>
              <a:defRPr sz="51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lvl="1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2pPr>
            <a:lvl3pPr lvl="2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3pPr>
            <a:lvl4pPr lvl="3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4pPr>
            <a:lvl5pPr lvl="4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5pPr>
            <a:lvl6pPr lvl="5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6pPr>
            <a:lvl7pPr lvl="6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7pPr>
            <a:lvl8pPr lvl="7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8pPr>
            <a:lvl9pPr lvl="8" eaLnBrk="1" hangingPunct="1">
              <a:buSzPct val="45000"/>
              <a:buFont typeface="StarSymbol"/>
              <a:buChar char="●"/>
              <a:defRPr>
                <a:solidFill>
                  <a:schemeClr val="tx2"/>
                </a:solidFill>
              </a:defRPr>
            </a:lvl9pPr>
          </a:lstStyle>
          <a:p>
            <a:pPr>
              <a:buFont typeface="StarSymbol"/>
              <a:buNone/>
            </a:pPr>
            <a:r>
              <a:rPr lang="cs-CZ" sz="4400" smtClean="0"/>
              <a:t>Zobraz kružnice v osové souměrnosti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5816" y="755501"/>
            <a:ext cx="9001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ISBN 978-80-7235-365-1</a:t>
            </a:r>
          </a:p>
          <a:p>
            <a:r>
              <a:rPr lang="cs-CZ" dirty="0" smtClean="0"/>
              <a:t>Obrázky vytvořeny pomocí programu GEOGEBRA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Autorem materiálu a všech jeho částí, 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67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</TotalTime>
  <Words>225</Words>
  <Application>Microsoft Office PowerPoint</Application>
  <PresentationFormat>Vlastní</PresentationFormat>
  <Paragraphs>30</Paragraphs>
  <Slides>16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anotace</vt:lpstr>
      <vt:lpstr>Zobrazení v osové souměrnosti</vt:lpstr>
      <vt:lpstr>Zobraz body A, B, C v osové souměrnosti s osou 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Zobraz úsečky v osové souměrnosti</vt:lpstr>
      <vt:lpstr>Prezentace aplikace PowerPoint</vt:lpstr>
      <vt:lpstr>Zobraz kružnice v osové souměrnosti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Zobrazení v osové souměrnosti</dc:title>
  <dc:creator>marcela</dc:creator>
  <cp:lastModifiedBy>jitka</cp:lastModifiedBy>
  <cp:revision>11</cp:revision>
  <dcterms:created xsi:type="dcterms:W3CDTF">2012-07-05T15:24:28Z</dcterms:created>
  <dcterms:modified xsi:type="dcterms:W3CDTF">2013-05-18T12:27:57Z</dcterms:modified>
</cp:coreProperties>
</file>