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408" y="516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A22EB953-8988-473E-A1E2-076DCDC15A2B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3472373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0AF43307-D8A9-4D59-BF11-BE8C7A51863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208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72003" y="76893"/>
            <a:ext cx="9936617" cy="7376912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428088" y="3527848"/>
            <a:ext cx="7056438" cy="1763924"/>
          </a:xfrm>
        </p:spPr>
        <p:txBody>
          <a:bodyPr/>
          <a:lstStyle>
            <a:lvl1pPr marL="0" indent="0" algn="ctr">
              <a:buNone/>
              <a:defRPr sz="2900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500">
                <a:solidFill>
                  <a:srgbClr val="FFFFFF"/>
                </a:solidFill>
              </a:defRPr>
            </a:lvl1pPr>
          </a:lstStyle>
          <a:p>
            <a:pPr lvl="0"/>
            <a:fld id="{59394BF8-F34B-48E7-9889-95F7B9DC12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9378" y="1597589"/>
            <a:ext cx="9945618" cy="168361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9378" y="1539625"/>
            <a:ext cx="9945618" cy="13291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9378" y="3281204"/>
            <a:ext cx="9945618" cy="121841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04031" y="1660010"/>
            <a:ext cx="9072563" cy="1620430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75FAF66-D0F6-4505-A28B-E741DD6BF9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008063" y="1595932"/>
            <a:ext cx="8568531" cy="5039783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72003" y="76893"/>
            <a:ext cx="9936617" cy="7376912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1049956"/>
            <a:ext cx="8568531" cy="1501435"/>
          </a:xfrm>
        </p:spPr>
        <p:txBody>
          <a:bodyPr anchor="b" anchorCtr="0"/>
          <a:lstStyle>
            <a:lvl1pPr algn="l">
              <a:buNone/>
              <a:defRPr sz="44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2808630"/>
            <a:ext cx="8568531" cy="1475186"/>
          </a:xfrm>
        </p:spPr>
        <p:txBody>
          <a:bodyPr anchor="t" anchorCtr="0"/>
          <a:lstStyle>
            <a:lvl1pPr marL="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82055" y="6803708"/>
            <a:ext cx="4410273" cy="503978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76523" y="2620015"/>
            <a:ext cx="9936774" cy="100796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29" y="2581043"/>
            <a:ext cx="9937068" cy="5039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75303" y="2721483"/>
            <a:ext cx="9937994" cy="50398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61290" y="6844026"/>
            <a:ext cx="504031" cy="503978"/>
          </a:xfrm>
        </p:spPr>
        <p:txBody>
          <a:bodyPr/>
          <a:lstStyle/>
          <a:p>
            <a:pPr lvl="0"/>
            <a:fld id="{30843A3F-9186-4802-B64C-DD526C7A0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B5997BA-0A2D-4142-AE89-D6F44785B1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008063" y="1595932"/>
            <a:ext cx="4133056" cy="5039783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439337" y="1595932"/>
            <a:ext cx="4133056" cy="5039783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8063" y="300987"/>
            <a:ext cx="8568531" cy="1259946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8063" y="1595931"/>
            <a:ext cx="4116255" cy="839964"/>
          </a:xfrm>
          <a:noFill/>
          <a:ln w="12700" cap="sq" cmpd="sng" algn="ctr">
            <a:noFill/>
            <a:prstDash val="solid"/>
          </a:ln>
        </p:spPr>
        <p:txBody>
          <a:bodyPr lIns="100794" anchor="b" anchorCtr="0">
            <a:noAutofit/>
          </a:bodyPr>
          <a:lstStyle>
            <a:lvl1pPr marL="0" indent="0">
              <a:buNone/>
              <a:defRPr sz="26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460339" y="1595931"/>
            <a:ext cx="4116255" cy="839964"/>
          </a:xfrm>
          <a:noFill/>
          <a:ln w="12700" cap="sq" cmpd="sng" algn="ctr">
            <a:noFill/>
            <a:prstDash val="solid"/>
          </a:ln>
        </p:spPr>
        <p:txBody>
          <a:bodyPr lIns="100794" anchor="b" anchorCtr="0">
            <a:noAutofit/>
          </a:bodyPr>
          <a:lstStyle>
            <a:lvl1pPr marL="0" indent="0">
              <a:buNone/>
              <a:defRPr sz="26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C60B5DB-B080-4589-8062-A5D271535A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008063" y="2477893"/>
            <a:ext cx="4116255" cy="4283816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5460339" y="2477893"/>
            <a:ext cx="4116255" cy="4283816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BE027C6-36C5-4E1E-9D95-E6A7E8B6FA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0505C93-090D-45AF-AE69-080E458DB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70564" y="76892"/>
            <a:ext cx="9936617" cy="737824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8063" y="300987"/>
            <a:ext cx="8568531" cy="1259946"/>
          </a:xfrm>
        </p:spPr>
        <p:txBody>
          <a:bodyPr anchor="b" anchorCtr="0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008063" y="1763924"/>
            <a:ext cx="2100130" cy="4955787"/>
          </a:xfrm>
        </p:spPr>
        <p:txBody>
          <a:bodyPr/>
          <a:lstStyle>
            <a:lvl1pPr marL="0" indent="0">
              <a:buNone/>
              <a:defRPr sz="20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0C587D4-AB36-4DF6-8576-AAC8362615D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276203" y="1763924"/>
            <a:ext cx="6300391" cy="4955787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8063" y="5401949"/>
            <a:ext cx="8064500" cy="575726"/>
          </a:xfrm>
        </p:spPr>
        <p:txBody>
          <a:bodyPr anchor="ctr">
            <a:noAutofit/>
          </a:bodyPr>
          <a:lstStyle>
            <a:lvl1pPr algn="l">
              <a:buNone/>
              <a:defRPr sz="31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8063" y="6003013"/>
            <a:ext cx="8064500" cy="755968"/>
          </a:xfrm>
        </p:spPr>
        <p:txBody>
          <a:bodyPr/>
          <a:lstStyle>
            <a:lvl1pPr marL="0" indent="0">
              <a:buFontTx/>
              <a:buNone/>
              <a:defRPr sz="18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008062" y="6803708"/>
            <a:ext cx="4284266" cy="503978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61290" y="6844026"/>
            <a:ext cx="504031" cy="503978"/>
          </a:xfrm>
        </p:spPr>
        <p:txBody>
          <a:bodyPr/>
          <a:lstStyle/>
          <a:p>
            <a:pPr lvl="0"/>
            <a:fld id="{442F7976-5E58-48AE-9442-9E89EE6172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75304" y="5162752"/>
            <a:ext cx="9929416" cy="100796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75526" y="5126287"/>
            <a:ext cx="9929194" cy="5039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75528" y="5261596"/>
            <a:ext cx="9929192" cy="53801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75305" y="73497"/>
            <a:ext cx="9923940" cy="5050283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1541A55-43AC-4C8B-95A8-ABAF27ACA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41"/>
            <a:ext cx="2217738" cy="645022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08063" y="302740"/>
            <a:ext cx="6132380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CB8C96-213C-4970-8515-CDD6F7B94C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70564" y="76892"/>
            <a:ext cx="9936617" cy="737824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008063" y="302737"/>
            <a:ext cx="8568531" cy="1259946"/>
          </a:xfrm>
          <a:prstGeom prst="rect">
            <a:avLst/>
          </a:prstGeom>
        </p:spPr>
        <p:txBody>
          <a:bodyPr lIns="100794" tIns="50397" rIns="100794" bIns="100794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008063" y="1595932"/>
            <a:ext cx="8568531" cy="5039783"/>
          </a:xfrm>
          <a:prstGeom prst="rect">
            <a:avLst/>
          </a:prstGeom>
        </p:spPr>
        <p:txBody>
          <a:bodyPr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804422" y="6824707"/>
            <a:ext cx="2730169" cy="524977"/>
          </a:xfrm>
          <a:prstGeom prst="rect">
            <a:avLst/>
          </a:prstGeom>
        </p:spPr>
        <p:txBody>
          <a:bodyPr lIns="100794" tIns="50397" rIns="100794" bIns="50397" anchor="ctr" anchorCtr="0"/>
          <a:lstStyle>
            <a:lvl1pPr algn="r" eaLnBrk="1" latinLnBrk="0" hangingPunct="1">
              <a:defRPr kumimoji="0" sz="15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008062" y="6803708"/>
            <a:ext cx="4368271" cy="503978"/>
          </a:xfrm>
          <a:prstGeom prst="rect">
            <a:avLst/>
          </a:prstGeom>
        </p:spPr>
        <p:txBody>
          <a:bodyPr lIns="100794" tIns="50397" rIns="100794" bIns="50397" anchor="ctr" anchorCtr="0"/>
          <a:lstStyle>
            <a:lvl1pPr eaLnBrk="1" latinLnBrk="0" hangingPunct="1">
              <a:defRPr kumimoji="0" sz="15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61290" y="6845706"/>
            <a:ext cx="504031" cy="503978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5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fld id="{61ECA519-182D-46BA-960F-02E012A63A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39"/>
        </a:spcBef>
        <a:buClr>
          <a:schemeClr val="accent1"/>
        </a:buClr>
        <a:buSzPct val="85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04766" indent="-251986" algn="l" rtl="0" eaLnBrk="1" latinLnBrk="0" hangingPunct="1">
        <a:spcBef>
          <a:spcPts val="408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07149" indent="-251986" algn="l" rtl="0" eaLnBrk="1" latinLnBrk="0" hangingPunct="1">
        <a:spcBef>
          <a:spcPts val="408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09532" indent="-251986" algn="l" rtl="0" eaLnBrk="1" latinLnBrk="0" hangingPunct="1">
        <a:spcBef>
          <a:spcPts val="408"/>
        </a:spcBef>
        <a:buClr>
          <a:schemeClr val="accent3"/>
        </a:buClr>
        <a:buSzPct val="8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indent="-251986" algn="l" rtl="0" eaLnBrk="1" latinLnBrk="0" hangingPunct="1">
        <a:spcBef>
          <a:spcPts val="408"/>
        </a:spcBef>
        <a:buClr>
          <a:schemeClr val="accent3"/>
        </a:buClr>
        <a:buFontTx/>
        <a:buChar char="o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14298" indent="-251986" algn="l" rtl="0" eaLnBrk="1" latinLnBrk="0" hangingPunct="1">
        <a:spcBef>
          <a:spcPts val="408"/>
        </a:spcBef>
        <a:buClr>
          <a:schemeClr val="accent3"/>
        </a:buClr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51986" algn="l" rtl="0" eaLnBrk="1" latinLnBrk="0" hangingPunct="1">
        <a:spcBef>
          <a:spcPts val="408"/>
        </a:spcBef>
        <a:buClr>
          <a:schemeClr val="accent2"/>
        </a:buClr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2419063" indent="-251986" algn="l" rtl="0" eaLnBrk="1" latinLnBrk="0" hangingPunct="1">
        <a:spcBef>
          <a:spcPts val="408"/>
        </a:spcBef>
        <a:buClr>
          <a:schemeClr val="accent1">
            <a:tint val="60000"/>
          </a:schemeClr>
        </a:buClr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721446" indent="-251986" algn="l" rtl="0" eaLnBrk="1" latinLnBrk="0" hangingPunct="1">
        <a:spcBef>
          <a:spcPts val="408"/>
        </a:spcBef>
        <a:buClr>
          <a:schemeClr val="accent2">
            <a:tint val="60000"/>
          </a:schemeClr>
        </a:buClr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096991"/>
              </p:ext>
            </p:extLst>
          </p:nvPr>
        </p:nvGraphicFramePr>
        <p:xfrm>
          <a:off x="143770" y="4974904"/>
          <a:ext cx="9793086" cy="245507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793086"/>
              </a:tblGrid>
              <a:tr h="596285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254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96285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VY_32_INOVACE_4C_14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254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TÉMA:       GEOMETRIE</a:t>
                      </a:r>
                      <a:r>
                        <a:rPr lang="cs-CZ" sz="2100" baseline="0" dirty="0" smtClean="0"/>
                        <a:t> VI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254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58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Prezentace ukazuje krok za krokem postup při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přenášení úhlů a to jak pomalu tak posléze v rychlejší verzi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07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Přenášení úhlů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6679" y="1331565"/>
            <a:ext cx="10080625" cy="4989513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Úhel můžeme přenést pomocí průsvitky či vystřižením.</a:t>
            </a:r>
          </a:p>
          <a:p>
            <a:pPr marL="0" lv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Úhel </a:t>
            </a:r>
            <a:r>
              <a:rPr lang="cs-CZ" dirty="0">
                <a:latin typeface="Arial" pitchFamily="34" charset="0"/>
                <a:cs typeface="Arial" pitchFamily="34" charset="0"/>
              </a:rPr>
              <a:t>můžeme přenést pomocí úhloměru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změříme </a:t>
            </a:r>
            <a:r>
              <a:rPr lang="cs-CZ" dirty="0">
                <a:latin typeface="Arial" pitchFamily="34" charset="0"/>
                <a:cs typeface="Arial" pitchFamily="34" charset="0"/>
              </a:rPr>
              <a:t>si velikost a tu pak přeneseme.</a:t>
            </a:r>
          </a:p>
          <a:p>
            <a:pPr marL="0" lvl="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lvl="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Další </a:t>
            </a:r>
            <a:r>
              <a:rPr lang="cs-CZ" dirty="0">
                <a:latin typeface="Arial" pitchFamily="34" charset="0"/>
                <a:cs typeface="Arial" pitchFamily="34" charset="0"/>
              </a:rPr>
              <a:t>možností je přenést jej pomocí kružítka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tu </a:t>
            </a:r>
            <a:r>
              <a:rPr lang="cs-CZ" dirty="0">
                <a:latin typeface="Arial" pitchFamily="34" charset="0"/>
                <a:cs typeface="Arial" pitchFamily="34" charset="0"/>
              </a:rPr>
              <a:t>si nyní ukážeme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Přenes úhel </a:t>
            </a:r>
            <a:r>
              <a:rPr lang="cs-CZ">
                <a:latin typeface="Arial" pitchFamily="34"/>
                <a:cs typeface="Arial" pitchFamily="34"/>
              </a:rPr>
              <a:t>α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2776" r="3483"/>
          <a:stretch/>
        </p:blipFill>
        <p:spPr>
          <a:xfrm>
            <a:off x="289560" y="1584720"/>
            <a:ext cx="944880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440360" y="2736000"/>
            <a:ext cx="503640" cy="6256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ctr" rtl="0" hangingPunct="0">
              <a:buNone/>
              <a:tabLst/>
            </a:pPr>
            <a:r>
              <a:rPr lang="cs-CZ" sz="44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Poloměr kružnice libovolný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1869" r="4389"/>
          <a:stretch/>
        </p:blipFill>
        <p:spPr>
          <a:xfrm>
            <a:off x="198120" y="1584720"/>
            <a:ext cx="944880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Poloměr stejný jako u vzoru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1718" r="4389"/>
          <a:stretch/>
        </p:blipFill>
        <p:spPr>
          <a:xfrm>
            <a:off x="182880" y="1584720"/>
            <a:ext cx="94640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Do kružítka bereme vzdálenost ramen na daném oblouku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2776" r="3633"/>
          <a:stretch/>
        </p:blipFill>
        <p:spPr>
          <a:xfrm>
            <a:off x="289560" y="1584720"/>
            <a:ext cx="943356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Poloměr opět stejný se vzorem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2776" r="2424"/>
          <a:stretch/>
        </p:blipFill>
        <p:spPr>
          <a:xfrm>
            <a:off x="289560" y="1584720"/>
            <a:ext cx="955548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A máme druhé rameno úhlu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2776" r="4541"/>
          <a:stretch/>
        </p:blipFill>
        <p:spPr>
          <a:xfrm>
            <a:off x="289560" y="1584720"/>
            <a:ext cx="934212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Ještě jednou, rychleji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lum/>
            <a:alphaModFix/>
          </a:blip>
          <a:srcRect l="3078" r="2576"/>
          <a:stretch/>
        </p:blipFill>
        <p:spPr>
          <a:xfrm>
            <a:off x="320040" y="1584360"/>
            <a:ext cx="9509760" cy="43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>
            <a:lum/>
            <a:alphaModFix/>
          </a:blip>
          <a:srcRect l="3078" r="3936"/>
          <a:stretch/>
        </p:blipFill>
        <p:spPr>
          <a:xfrm>
            <a:off x="320040" y="1584360"/>
            <a:ext cx="9372600" cy="43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>
            <a:lum/>
            <a:alphaModFix/>
          </a:blip>
          <a:srcRect l="1869" r="2576"/>
          <a:stretch/>
        </p:blipFill>
        <p:spPr>
          <a:xfrm>
            <a:off x="198120" y="1584360"/>
            <a:ext cx="9631680" cy="43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lum/>
            <a:alphaModFix/>
          </a:blip>
          <a:srcRect l="2776" r="3633"/>
          <a:stretch/>
        </p:blipFill>
        <p:spPr>
          <a:xfrm>
            <a:off x="289560" y="1584720"/>
            <a:ext cx="9433560" cy="43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>
            <a:lum/>
            <a:alphaModFix/>
          </a:blip>
          <a:srcRect l="2776" r="2424"/>
          <a:stretch/>
        </p:blipFill>
        <p:spPr>
          <a:xfrm>
            <a:off x="289560" y="1584720"/>
            <a:ext cx="9555480" cy="435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>
            <a:lum/>
            <a:alphaModFix/>
          </a:blip>
          <a:srcRect l="3229" r="2424"/>
          <a:stretch/>
        </p:blipFill>
        <p:spPr>
          <a:xfrm>
            <a:off x="335280" y="1584720"/>
            <a:ext cx="950976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9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6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9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31799" y="3179674"/>
            <a:ext cx="964882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249</TotalTime>
  <Words>159</Words>
  <Application>Microsoft Office PowerPoint</Application>
  <PresentationFormat>Vlastní</PresentationFormat>
  <Paragraphs>26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Anotace </vt:lpstr>
      <vt:lpstr>Přenášení úhlů</vt:lpstr>
      <vt:lpstr>Prezentace aplikace PowerPoint</vt:lpstr>
      <vt:lpstr>Přenes úhel α</vt:lpstr>
      <vt:lpstr>Poloměr kružnice libovolný</vt:lpstr>
      <vt:lpstr>Poloměr stejný jako u vzoru</vt:lpstr>
      <vt:lpstr>Do kružítka bereme vzdálenost ramen na daném oblouku</vt:lpstr>
      <vt:lpstr>Poloměr opět stejný se vzorem</vt:lpstr>
      <vt:lpstr>A máme druhé rameno úhlu</vt:lpstr>
      <vt:lpstr>Ještě jednou, rychleji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Přenášení úhlů</dc:title>
  <dc:creator>marcela</dc:creator>
  <cp:lastModifiedBy>jitka</cp:lastModifiedBy>
  <cp:revision>12</cp:revision>
  <dcterms:created xsi:type="dcterms:W3CDTF">2012-07-01T16:41:27Z</dcterms:created>
  <dcterms:modified xsi:type="dcterms:W3CDTF">2013-05-18T12:28:42Z</dcterms:modified>
</cp:coreProperties>
</file>