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C2DFFAE-D934-4A99-9DFB-58A433DEC4F4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CCD59EB-C724-46C8-8EAA-0689E095E8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332656"/>
            <a:ext cx="5976664" cy="2868168"/>
          </a:xfrm>
        </p:spPr>
        <p:txBody>
          <a:bodyPr/>
          <a:lstStyle/>
          <a:p>
            <a:r>
              <a:rPr lang="cs-CZ" sz="1800" dirty="0" smtClean="0">
                <a:effectLst>
                  <a:reflection blurRad="6350" stA="55000" endA="300" endPos="45500" dir="5400000" sy="-100000" algn="bl"/>
                </a:effectLst>
              </a:rPr>
              <a:t>Název </a:t>
            </a: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školy: ZŠ a MŠ Zvole, okr. Praha-západ</a:t>
            </a:r>
            <a:br>
              <a:rPr lang="cs-CZ" sz="1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Autor: Mgr. Lucie Strejcová</a:t>
            </a:r>
            <a:br>
              <a:rPr lang="cs-CZ" sz="1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Název: </a:t>
            </a:r>
            <a:r>
              <a:rPr lang="cs-CZ" sz="1800" dirty="0" smtClean="0">
                <a:effectLst>
                  <a:reflection blurRad="6350" stA="55000" endA="300" endPos="45500" dir="5400000" sy="-100000" algn="bl"/>
                </a:effectLst>
              </a:rPr>
              <a:t>VY_32_INOVACE_12 </a:t>
            </a: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3Š </a:t>
            </a:r>
            <a:r>
              <a:rPr lang="cs-CZ" sz="1800" dirty="0" smtClean="0">
                <a:effectLst>
                  <a:reflection blurRad="6350" stA="55000" endA="300" endPos="45500" dir="5400000" sy="-100000" algn="bl"/>
                </a:effectLst>
              </a:rPr>
              <a:t>Které slovo se hodí k zápisu?</a:t>
            </a: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Téma: Umění a kultura –</a:t>
            </a:r>
            <a:r>
              <a:rPr lang="cs-CZ" sz="1800" dirty="0" err="1">
                <a:effectLst>
                  <a:reflection blurRad="6350" stA="55000" endA="300" endPos="45500" dir="5400000" sy="-100000" algn="bl"/>
                </a:effectLst>
              </a:rPr>
              <a:t>Hv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>
                  <a:reflection blurRad="6350" stA="55000" endA="300" endPos="45500" dir="5400000" sy="-100000" algn="bl"/>
                </a:effectLst>
              </a:rPr>
              <a:t>Číslo projektu: CZ.1.07/1.4.00/21.0305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pic>
        <p:nvPicPr>
          <p:cNvPr id="4" name="Picture 2" descr="C:\Users\prez3\Desktop\loga_patick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41168"/>
            <a:ext cx="5112568" cy="121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162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Přemísti úryvek písně k jeho rytmickému  </a:t>
            </a:r>
          </a:p>
          <a:p>
            <a:pPr marL="0" indent="0">
              <a:buNone/>
            </a:pPr>
            <a:r>
              <a:rPr lang="cs-CZ" dirty="0" smtClean="0"/>
              <a:t>       zápisu</a:t>
            </a:r>
          </a:p>
          <a:p>
            <a:r>
              <a:rPr lang="cs-CZ" dirty="0" smtClean="0"/>
              <a:t>2. Vyber takt, který odpovídá zápisu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01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rytmické hodnoty\dvě čtvrtky, dvě osmin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3096344" cy="126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2448838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Bejvávalo</a:t>
            </a:r>
            <a:endParaRPr lang="cs-CZ" sz="4000" b="1" dirty="0"/>
          </a:p>
        </p:txBody>
      </p:sp>
      <p:pic>
        <p:nvPicPr>
          <p:cNvPr id="1027" name="Picture 3" descr="D:\rytmické hodnoty\dvě čtvrtky, čtvrťová pauz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060848"/>
            <a:ext cx="3201564" cy="148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85633" y="4572327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dobře</a:t>
            </a:r>
            <a:endParaRPr lang="cs-CZ" sz="4000" b="1" dirty="0"/>
          </a:p>
        </p:txBody>
      </p:sp>
      <p:pic>
        <p:nvPicPr>
          <p:cNvPr id="1028" name="Picture 4" descr="D:\rytmické hodnoty\tři čtvrtk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650" y="4259547"/>
            <a:ext cx="3435201" cy="133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6926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z</a:t>
            </a:r>
            <a:r>
              <a:rPr lang="cs-CZ" sz="3600" b="1" dirty="0" smtClean="0"/>
              <a:t>a našich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8367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rytmické hodnoty\celý takt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9371" y="702913"/>
            <a:ext cx="1676545" cy="187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rytmické hodnoty\čtyřčtvrteční tak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916" y="3171131"/>
            <a:ext cx="1664352" cy="318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rytmické hodnoty\tříčtvrteční takt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38763"/>
            <a:ext cx="1703980" cy="316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rytmické hodnoty\dvoučtvrteční takt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92696"/>
            <a:ext cx="1496698" cy="249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999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vlastní tvorba autorky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</TotalTime>
  <Words>39</Words>
  <Application>Microsoft Office PowerPoint</Application>
  <PresentationFormat>Předvádění na obrazovce (4:3)</PresentationFormat>
  <Paragraphs>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Název školy: ZŠ a MŠ Zvole, okr. Praha-západ  Autor: Mgr. Lucie Strejcová  Název: VY_32_INOVACE_12 3Š Které slovo se hodí k zápisu? Téma: Umění a kultura –Hv Číslo projektu: CZ.1.07/1.4.00/21.0305 </vt:lpstr>
      <vt:lpstr>Anotace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Dum</cp:lastModifiedBy>
  <cp:revision>7</cp:revision>
  <dcterms:created xsi:type="dcterms:W3CDTF">2011-10-03T16:13:36Z</dcterms:created>
  <dcterms:modified xsi:type="dcterms:W3CDTF">2012-03-15T09:09:26Z</dcterms:modified>
</cp:coreProperties>
</file>