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09" autoAdjust="0"/>
    <p:restoredTop sz="94660"/>
  </p:normalViewPr>
  <p:slideViewPr>
    <p:cSldViewPr showGuides="1">
      <p:cViewPr varScale="1">
        <p:scale>
          <a:sx n="42" d="100"/>
          <a:sy n="42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B8498-4D13-44CE-A2A2-0238B3D54F5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AE3EE1-CD1E-4AF0-847F-A9A4877D3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5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AE3EE1-CD1E-4AF0-847F-A9A4877D397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563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3631739-282F-46EF-B356-34BF1DA1454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57959D1-1506-44A4-924C-C8A7D4CFDB8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6297948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VY_32_INOVACE_4A_01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 </a:t>
                      </a: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programem MS WORD </a:t>
            </a:r>
          </a:p>
          <a:p>
            <a:pPr marL="0" indent="0">
              <a:buNone/>
            </a:pPr>
            <a:r>
              <a:rPr lang="cs-CZ" dirty="0" smtClean="0"/>
              <a:t>a jeho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MS Word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685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Word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MS Word je textový editor</a:t>
            </a:r>
          </a:p>
          <a:p>
            <a:pPr marL="0" indent="0">
              <a:buNone/>
            </a:pPr>
            <a:r>
              <a:rPr lang="cs-CZ" dirty="0" smtClean="0"/>
              <a:t>pracujeme v něm tedy především s textem,</a:t>
            </a:r>
            <a:br>
              <a:rPr lang="cs-CZ" dirty="0" smtClean="0"/>
            </a:br>
            <a:r>
              <a:rPr lang="cs-CZ" dirty="0" smtClean="0"/>
              <a:t>ale jak si později ukážeme nejen s 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8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program najdeme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ploše vlevo dole klikneme na  ikonku Start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 rozbalení nabídky vybereme Microsoft Office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881" r="85275"/>
          <a:stretch/>
        </p:blipFill>
        <p:spPr bwMode="auto">
          <a:xfrm>
            <a:off x="2873829" y="2348879"/>
            <a:ext cx="1915886" cy="740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 rot="1371503">
            <a:off x="1606989" y="2434015"/>
            <a:ext cx="1375048" cy="158055"/>
          </a:xfrm>
          <a:prstGeom prst="rightArrow">
            <a:avLst>
              <a:gd name="adj1" fmla="val 44503"/>
              <a:gd name="adj2" fmla="val 99475"/>
            </a:avLst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35" r="80144"/>
          <a:stretch/>
        </p:blipFill>
        <p:spPr bwMode="auto">
          <a:xfrm>
            <a:off x="2983360" y="4005064"/>
            <a:ext cx="2583543" cy="2148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 rot="1371503">
            <a:off x="1759388" y="4121914"/>
            <a:ext cx="1375048" cy="158055"/>
          </a:xfrm>
          <a:prstGeom prst="rightArrow">
            <a:avLst>
              <a:gd name="adj1" fmla="val 44503"/>
              <a:gd name="adj2" fmla="val 99475"/>
            </a:avLst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75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 častém používání je praktické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Dát ikonku na hlavní panel</a:t>
            </a:r>
          </a:p>
          <a:p>
            <a:endParaRPr lang="cs-CZ" dirty="0"/>
          </a:p>
          <a:p>
            <a:r>
              <a:rPr lang="cs-CZ" dirty="0" smtClean="0"/>
              <a:t>Nebo na plochu 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 jen zástupce! 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02" t="41493" r="70424" b="20920"/>
          <a:stretch/>
        </p:blipFill>
        <p:spPr bwMode="auto">
          <a:xfrm>
            <a:off x="6660232" y="2564904"/>
            <a:ext cx="2195488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076056" y="3212976"/>
            <a:ext cx="144016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635896" y="3939679"/>
            <a:ext cx="2880320" cy="35341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45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Spuštění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82"/>
          <a:stretch/>
        </p:blipFill>
        <p:spPr bwMode="auto">
          <a:xfrm>
            <a:off x="232880" y="1556793"/>
            <a:ext cx="8678239" cy="4626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2880" y="2708920"/>
            <a:ext cx="8587592" cy="3240360"/>
          </a:xfrm>
          <a:prstGeom prst="rect">
            <a:avLst/>
          </a:prstGeom>
          <a:noFill/>
          <a:ln w="57150"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Hlavní okno programu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51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82216"/>
          <a:stretch/>
        </p:blipFill>
        <p:spPr bwMode="auto">
          <a:xfrm>
            <a:off x="232880" y="1556793"/>
            <a:ext cx="8678239" cy="867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270892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Panel rychlý přístup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529662" y="3300295"/>
            <a:ext cx="169218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283968" y="289358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Pás karet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130062" y="3501008"/>
            <a:ext cx="169218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814138" y="245151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minimalizovat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28852" y="1806003"/>
            <a:ext cx="2088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Zavření programu</a:t>
            </a:r>
            <a:endParaRPr lang="cs-CZ" dirty="0"/>
          </a:p>
        </p:txBody>
      </p:sp>
      <p:cxnSp>
        <p:nvCxnSpPr>
          <p:cNvPr id="16" name="Přímá spojnice se šipkou 15"/>
          <p:cNvCxnSpPr>
            <a:stCxn id="14" idx="2"/>
          </p:cNvCxnSpPr>
          <p:nvPr/>
        </p:nvCxnSpPr>
        <p:spPr>
          <a:xfrm>
            <a:off x="6822250" y="2820842"/>
            <a:ext cx="1458162" cy="47945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8280412" y="2157288"/>
            <a:ext cx="540060" cy="110563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436096" y="4869160"/>
            <a:ext cx="2844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nápověda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6660232" y="3501008"/>
            <a:ext cx="2160240" cy="155281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843808" y="1621337"/>
            <a:ext cx="5706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Horní lišta – název dokumentu a programu</a:t>
            </a:r>
            <a:endParaRPr lang="cs-CZ" dirty="0"/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5442184" y="3300295"/>
            <a:ext cx="1222806" cy="1804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3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82"/>
          <a:stretch/>
        </p:blipFill>
        <p:spPr bwMode="auto">
          <a:xfrm>
            <a:off x="232880" y="1556793"/>
            <a:ext cx="8678239" cy="4626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3304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4" grpId="0"/>
      <p:bldP spid="15" grpId="0"/>
      <p:bldP spid="25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Spuštění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Samotný program spustíme kliknutím na ikonu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82"/>
          <a:stretch/>
        </p:blipFill>
        <p:spPr bwMode="auto">
          <a:xfrm>
            <a:off x="232880" y="1556793"/>
            <a:ext cx="8678239" cy="4626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33"/>
          <a:stretch/>
        </p:blipFill>
        <p:spPr bwMode="auto">
          <a:xfrm>
            <a:off x="232880" y="1556793"/>
            <a:ext cx="8678239" cy="4272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27089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Zobrazení pravítek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7020272" y="2564905"/>
            <a:ext cx="1728192" cy="32868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691680" y="324433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Zarážky tabulátoru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323528" y="2492897"/>
            <a:ext cx="1080120" cy="93610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508104" y="40770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Svislý posuvník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7308304" y="3429000"/>
            <a:ext cx="1440160" cy="83273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907704" y="508518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Vodorovný posuvník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3491880" y="5454517"/>
            <a:ext cx="1728192" cy="49476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26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3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57" b="5182"/>
          <a:stretch/>
        </p:blipFill>
        <p:spPr bwMode="auto">
          <a:xfrm>
            <a:off x="232880" y="5384799"/>
            <a:ext cx="8678239" cy="79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08304" y="45811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lupa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8100392" y="4437113"/>
            <a:ext cx="144016" cy="50870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44008" y="457648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Zobrazení stránky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364088" y="4293096"/>
            <a:ext cx="1584176" cy="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475656" y="469146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Stavový řádek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1907704" y="4293096"/>
            <a:ext cx="2088232" cy="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2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82"/>
          <a:stretch/>
        </p:blipFill>
        <p:spPr bwMode="auto">
          <a:xfrm>
            <a:off x="232880" y="1556793"/>
            <a:ext cx="8678239" cy="4626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427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L 0 -0.2592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85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7412</TotalTime>
  <Words>167</Words>
  <Application>Microsoft Office PowerPoint</Application>
  <PresentationFormat>Předvádění na obrazovce (4:3)</PresentationFormat>
  <Paragraphs>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Úvod do MS Word</vt:lpstr>
      <vt:lpstr>MS Word</vt:lpstr>
      <vt:lpstr>Kde program najdeme</vt:lpstr>
      <vt:lpstr>plocha</vt:lpstr>
      <vt:lpstr>Spuštění programu</vt:lpstr>
      <vt:lpstr>Prezentace aplikace PowerPoint</vt:lpstr>
      <vt:lpstr>Spuštění programu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MS Word</dc:title>
  <dc:creator>marcela</dc:creator>
  <cp:lastModifiedBy>jitka</cp:lastModifiedBy>
  <cp:revision>22</cp:revision>
  <dcterms:created xsi:type="dcterms:W3CDTF">2012-08-07T19:13:49Z</dcterms:created>
  <dcterms:modified xsi:type="dcterms:W3CDTF">2013-05-18T11:01:47Z</dcterms:modified>
</cp:coreProperties>
</file>