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0"/>
        <p:guide pos="551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7D34F84-1633-4F18-933C-3AF1723C345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922A9F5-800E-4BD8-BC57-56437BD3E5C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2923439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Základní škola a Mateřská škola generála Pattona Dýšina,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:      VY_32_INOVACE_4A_02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TÉMA:       MS_WORD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88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ukazuje možnosti vzhledu stránky jako je její velikost a orientace, okraje,…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3341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Vzhled stránky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852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Vzhled stránky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Určuje	velikost stránky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její orientaci (na výšku x šířku)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okraje (pozor na tisknutelné okraje)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počet sloupců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atd.</a:t>
            </a:r>
          </a:p>
        </p:txBody>
      </p:sp>
    </p:spTree>
    <p:extLst>
      <p:ext uri="{BB962C8B-B14F-4D97-AF65-F5344CB8AC3E}">
        <p14:creationId xmlns:p14="http://schemas.microsoft.com/office/powerpoint/2010/main" val="3652310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tuto funkci najdeme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Karta </a:t>
            </a:r>
            <a:r>
              <a:rPr lang="cs-CZ" dirty="0"/>
              <a:t>R</a:t>
            </a:r>
            <a:r>
              <a:rPr lang="cs-CZ" dirty="0" smtClean="0"/>
              <a:t>ozložení stránky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1" t="2974" r="11383" b="75475"/>
          <a:stretch/>
        </p:blipFill>
        <p:spPr bwMode="auto">
          <a:xfrm>
            <a:off x="367649" y="3311236"/>
            <a:ext cx="8532440" cy="1162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619672" y="1988840"/>
            <a:ext cx="360040" cy="122413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1187624" y="3501008"/>
            <a:ext cx="2160240" cy="720080"/>
          </a:xfrm>
          <a:prstGeom prst="ellipse">
            <a:avLst/>
          </a:prstGeom>
          <a:noFill/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86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710408" cy="4572000"/>
          </a:xfrm>
        </p:spPr>
        <p:txBody>
          <a:bodyPr/>
          <a:lstStyle/>
          <a:p>
            <a:r>
              <a:rPr lang="cs-CZ" dirty="0" smtClean="0"/>
              <a:t>Můžeme využít již přednastavené možnosti nebo nastavit vlastní rozměry</a:t>
            </a:r>
          </a:p>
          <a:p>
            <a:endParaRPr lang="cs-CZ" dirty="0"/>
          </a:p>
          <a:p>
            <a:r>
              <a:rPr lang="cs-CZ" dirty="0" smtClean="0"/>
              <a:t>Důležité promyslet zda bude dokument vázán, budou se do něj vpisovat další údaje…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53" t="15675" r="71983" b="42460"/>
          <a:stretch/>
        </p:blipFill>
        <p:spPr bwMode="auto">
          <a:xfrm>
            <a:off x="6012160" y="2204864"/>
            <a:ext cx="2467429" cy="3062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45" t="6150" r="88093" b="84921"/>
          <a:stretch/>
        </p:blipFill>
        <p:spPr bwMode="auto">
          <a:xfrm>
            <a:off x="8166875" y="333375"/>
            <a:ext cx="581838" cy="895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576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orientace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Opět záleží na typu dokumentu,</a:t>
            </a:r>
            <a:br>
              <a:rPr lang="cs-CZ" dirty="0" smtClean="0"/>
            </a:br>
            <a:r>
              <a:rPr lang="cs-CZ" dirty="0" smtClean="0"/>
              <a:t>podle toho posoudíme, co je výhodnější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4" t="15151" r="80144" b="72818"/>
          <a:stretch/>
        </p:blipFill>
        <p:spPr bwMode="auto">
          <a:xfrm>
            <a:off x="3563888" y="3284984"/>
            <a:ext cx="1810327" cy="1524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63" t="6150" r="84206" b="84921"/>
          <a:stretch/>
        </p:blipFill>
        <p:spPr bwMode="auto">
          <a:xfrm>
            <a:off x="8073141" y="333375"/>
            <a:ext cx="665406" cy="895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1269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Přednastaven formát A4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2" t="14962" r="71108" b="24008"/>
          <a:stretch/>
        </p:blipFill>
        <p:spPr bwMode="auto">
          <a:xfrm>
            <a:off x="6516216" y="1628800"/>
            <a:ext cx="1683657" cy="4464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4" t="6150" r="80476" b="84921"/>
          <a:stretch/>
        </p:blipFill>
        <p:spPr bwMode="auto">
          <a:xfrm>
            <a:off x="8085228" y="333375"/>
            <a:ext cx="636804" cy="8955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849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/>
              <a:t>Autorem materiálu a všech jeho částí,</a:t>
            </a:r>
          </a:p>
          <a:p>
            <a:pPr marL="0" indent="0">
              <a:buNone/>
            </a:pPr>
            <a:r>
              <a:rPr lang="cs-CZ" sz="2400" dirty="0"/>
              <a:t>není-li uvedeno jinak, je Mgr. Marcela Šašková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sz="2400" dirty="0"/>
              <a:t>Zdroj: nápověda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7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96</TotalTime>
  <Words>125</Words>
  <Application>Microsoft Office PowerPoint</Application>
  <PresentationFormat>Předvádění na obrazovce (4:3)</PresentationFormat>
  <Paragraphs>25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</vt:lpstr>
      <vt:lpstr>Vzhled stránky</vt:lpstr>
      <vt:lpstr>Vzhled stránky</vt:lpstr>
      <vt:lpstr>Kde tuto funkci najdeme</vt:lpstr>
      <vt:lpstr>okraje</vt:lpstr>
      <vt:lpstr>orientace</vt:lpstr>
      <vt:lpstr>Velikost 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Vzhled stránky</dc:title>
  <dc:creator>marcela</dc:creator>
  <cp:lastModifiedBy>jitka</cp:lastModifiedBy>
  <cp:revision>10</cp:revision>
  <dcterms:created xsi:type="dcterms:W3CDTF">2012-07-27T12:14:02Z</dcterms:created>
  <dcterms:modified xsi:type="dcterms:W3CDTF">2013-05-18T11:02:18Z</dcterms:modified>
</cp:coreProperties>
</file>