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50" d="100"/>
          <a:sy n="50" d="100"/>
        </p:scale>
        <p:origin x="-1050" y="-72"/>
      </p:cViewPr>
      <p:guideLst>
        <p:guide orient="horz" pos="2251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C02CE3B-3D46-4866-9190-DF681F5AC24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12E2AA-F33C-4FE1-B8A8-2612C3B0C3C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4180276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VY_32_INOVACE_4A_03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ukazuje jiné možnosti než jen bílé pozadí textu a způsob </a:t>
            </a:r>
            <a:r>
              <a:rPr lang="cs-CZ" smtClean="0"/>
              <a:t>jejich nastavení.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Pozadí stránky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4783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Pozadí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Jsou dokumenty, které mají klasické bílé pozadí jako např. smlouvy, výzvy, knihy…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Ale je také spousta důvodů pro jiné pozadí než bílé.</a:t>
            </a:r>
            <a:br>
              <a:rPr lang="cs-CZ" dirty="0" smtClean="0"/>
            </a:br>
            <a:r>
              <a:rPr lang="cs-CZ" dirty="0" smtClean="0"/>
              <a:t>Máme tedy na výběr například jiný barevný podklad, obrázek, graf, logo…</a:t>
            </a:r>
          </a:p>
        </p:txBody>
      </p:sp>
    </p:spTree>
    <p:extLst>
      <p:ext uri="{BB962C8B-B14F-4D97-AF65-F5344CB8AC3E}">
        <p14:creationId xmlns:p14="http://schemas.microsoft.com/office/powerpoint/2010/main" val="834309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tuto funkci najdeme?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Karta Rozložení stránky</a:t>
            </a:r>
            <a:endParaRPr lang="cs-CZ" dirty="0">
              <a:solidFill>
                <a:schemeClr val="accent6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16" r="11327" b="81743"/>
          <a:stretch/>
        </p:blipFill>
        <p:spPr bwMode="auto">
          <a:xfrm>
            <a:off x="251520" y="3068960"/>
            <a:ext cx="8640960" cy="840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1907704" y="2060848"/>
            <a:ext cx="28803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3275856" y="3211430"/>
            <a:ext cx="1296144" cy="792088"/>
          </a:xfrm>
          <a:prstGeom prst="ellipse">
            <a:avLst/>
          </a:prstGeom>
          <a:noFill/>
          <a:ln w="19050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86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vodoznak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10" t="6387" r="64108" b="84859"/>
          <a:stretch/>
        </p:blipFill>
        <p:spPr bwMode="auto">
          <a:xfrm>
            <a:off x="8028384" y="260648"/>
            <a:ext cx="829669" cy="976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484784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Hned po rozbalení lišty je jasný příklad užití vodoznaku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93" t="15151" r="36973" b="24603"/>
          <a:stretch/>
        </p:blipFill>
        <p:spPr bwMode="auto">
          <a:xfrm>
            <a:off x="563506" y="1869427"/>
            <a:ext cx="4064001" cy="4407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2051720" y="2204864"/>
            <a:ext cx="6768752" cy="4071628"/>
            <a:chOff x="2051720" y="2204864"/>
            <a:chExt cx="6768752" cy="4071628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155" t="23667" r="34445" b="32922"/>
            <a:stretch/>
          </p:blipFill>
          <p:spPr bwMode="auto">
            <a:xfrm>
              <a:off x="5406976" y="3214285"/>
              <a:ext cx="3413496" cy="30622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5076056" y="2204864"/>
              <a:ext cx="360040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Vodoznak si můžeme udělat </a:t>
              </a:r>
            </a:p>
            <a:p>
              <a:r>
                <a:rPr lang="cs-CZ" dirty="0" smtClean="0"/>
                <a:t>i svůj a to jak ve formě textu, </a:t>
              </a:r>
            </a:p>
            <a:p>
              <a:r>
                <a:rPr lang="cs-CZ" dirty="0" smtClean="0"/>
                <a:t>tak jako obrázek</a:t>
              </a:r>
              <a:endParaRPr lang="cs-CZ" dirty="0"/>
            </a:p>
          </p:txBody>
        </p:sp>
        <p:cxnSp>
          <p:nvCxnSpPr>
            <p:cNvPr id="8" name="Pravoúhlá spojnice 7"/>
            <p:cNvCxnSpPr/>
            <p:nvPr/>
          </p:nvCxnSpPr>
          <p:spPr>
            <a:xfrm flipV="1">
              <a:off x="2051720" y="4149080"/>
              <a:ext cx="2736304" cy="1584176"/>
            </a:xfrm>
            <a:prstGeom prst="bentConnector3">
              <a:avLst>
                <a:gd name="adj1" fmla="val 60633"/>
              </a:avLst>
            </a:prstGeom>
            <a:ln w="285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94477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Barva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74982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Nový dokument je vždy s pozadím bez barvy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02" t="6387" r="60692" b="84859"/>
          <a:stretch/>
        </p:blipFill>
        <p:spPr bwMode="auto">
          <a:xfrm>
            <a:off x="8028384" y="286250"/>
            <a:ext cx="695694" cy="976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19" t="15476" r="51475" b="56944"/>
          <a:stretch/>
        </p:blipFill>
        <p:spPr bwMode="auto">
          <a:xfrm>
            <a:off x="827584" y="2115028"/>
            <a:ext cx="1640114" cy="2017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03848" y="2852936"/>
            <a:ext cx="4286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Pozadím nemusí být jen jednolitá barva,</a:t>
            </a:r>
          </a:p>
          <a:p>
            <a:r>
              <a:rPr lang="cs-CZ" dirty="0" smtClean="0"/>
              <a:t>ale i různé vzory či obrázek</a:t>
            </a:r>
            <a:endParaRPr lang="cs-CZ" dirty="0"/>
          </a:p>
        </p:txBody>
      </p:sp>
      <p:cxnSp>
        <p:nvCxnSpPr>
          <p:cNvPr id="7" name="Pravoúhlá spojnice 6"/>
          <p:cNvCxnSpPr>
            <a:stCxn id="5" idx="1"/>
          </p:cNvCxnSpPr>
          <p:nvPr/>
        </p:nvCxnSpPr>
        <p:spPr>
          <a:xfrm rot="10800000" flipV="1">
            <a:off x="2123728" y="3176102"/>
            <a:ext cx="1080120" cy="828962"/>
          </a:xfrm>
          <a:prstGeom prst="bentConnector3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434142" y="3573961"/>
            <a:ext cx="8289936" cy="2802882"/>
            <a:chOff x="434142" y="3573961"/>
            <a:chExt cx="8289936" cy="2802882"/>
          </a:xfrm>
        </p:grpSpPr>
        <p:pic>
          <p:nvPicPr>
            <p:cNvPr id="3075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334" t="15815" r="35412" b="24905"/>
            <a:stretch/>
          </p:blipFill>
          <p:spPr bwMode="auto">
            <a:xfrm>
              <a:off x="434142" y="3573961"/>
              <a:ext cx="2426997" cy="27650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6" name="Picture 4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334" t="15625" r="35305" b="23817"/>
            <a:stretch/>
          </p:blipFill>
          <p:spPr bwMode="auto">
            <a:xfrm>
              <a:off x="6339641" y="3590583"/>
              <a:ext cx="2384437" cy="27650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7" name="Picture 5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334" t="15625" r="35305" b="23817"/>
            <a:stretch/>
          </p:blipFill>
          <p:spPr bwMode="auto">
            <a:xfrm>
              <a:off x="3419872" y="3574915"/>
              <a:ext cx="2416232" cy="2801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7461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ohraničení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02" t="6387" r="55714" b="84859"/>
          <a:stretch/>
        </p:blipFill>
        <p:spPr bwMode="auto">
          <a:xfrm>
            <a:off x="7734136" y="286250"/>
            <a:ext cx="988950" cy="976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Lemovat můžeme nejen čarou plnou či přerušovanou, ale i různými obrázky…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08" t="18849" r="29722" b="26894"/>
          <a:stretch/>
        </p:blipFill>
        <p:spPr bwMode="auto">
          <a:xfrm>
            <a:off x="2339022" y="2564904"/>
            <a:ext cx="4991280" cy="3752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9034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</a:t>
            </a:r>
            <a:r>
              <a:rPr lang="cs-CZ" sz="2400" dirty="0" smtClean="0"/>
              <a:t>Šašková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Zdroj: nápověda MS OFFICE</a:t>
            </a:r>
          </a:p>
          <a:p>
            <a:pPr marL="0" indent="0">
              <a:buNone/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3139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155</TotalTime>
  <Words>169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</vt:lpstr>
      <vt:lpstr>Pozadí stránky</vt:lpstr>
      <vt:lpstr>Pozadí stránky</vt:lpstr>
      <vt:lpstr>Kde tuto funkci najdeme?</vt:lpstr>
      <vt:lpstr>vodoznak</vt:lpstr>
      <vt:lpstr>Barva stránky</vt:lpstr>
      <vt:lpstr>ohraničení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jitka</cp:lastModifiedBy>
  <cp:revision>13</cp:revision>
  <dcterms:created xsi:type="dcterms:W3CDTF">2012-07-27T12:44:22Z</dcterms:created>
  <dcterms:modified xsi:type="dcterms:W3CDTF">2013-05-18T11:02:47Z</dcterms:modified>
</cp:coreProperties>
</file>