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C0FE6B2-4C9C-4257-960A-E4D3536CBA3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5D0EF31-CE2B-44C4-AC80-1ED33C946553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9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6194575"/>
              </p:ext>
            </p:extLst>
          </p:nvPr>
        </p:nvGraphicFramePr>
        <p:xfrm>
          <a:off x="261045" y="4508637"/>
          <a:ext cx="8556592" cy="2280779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8556592"/>
              </a:tblGrid>
              <a:tr h="672109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Základní škola a Mateřská škola generála Pattona Dýšina,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AUTOR:      Mgr. Marcela</a:t>
                      </a:r>
                      <a:r>
                        <a:rPr lang="cs-CZ" sz="19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Šašková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NÁZEV</a:t>
                      </a:r>
                      <a:r>
                        <a:rPr lang="cs-CZ" sz="190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:      VY_32_INOVACE_4A_05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TÉMA</a:t>
                      </a:r>
                      <a:r>
                        <a:rPr lang="cs-CZ" sz="190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:       MS_WORD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775"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ČÍSLO PROJEKTU:  </a:t>
                      </a:r>
                      <a:r>
                        <a:rPr lang="cs-CZ" sz="1900" i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CZ.</a:t>
                      </a:r>
                      <a:r>
                        <a:rPr lang="cs-CZ" sz="1900" i="1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1. 07/ 1. 4. 00/ 21. 1843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33" y="1586975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88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Prezentace ukazuje základní funkce </a:t>
            </a:r>
            <a:r>
              <a:rPr lang="cs-CZ" smtClean="0"/>
              <a:t>na kartě SOUBOR.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334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soubor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2979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najdeme?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6"/>
                </a:solidFill>
              </a:rPr>
              <a:t>Karta Soubor</a:t>
            </a:r>
            <a:endParaRPr lang="cs-CZ" dirty="0">
              <a:solidFill>
                <a:schemeClr val="accent6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683568" y="2060848"/>
            <a:ext cx="1512168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66" b="93056"/>
          <a:stretch/>
        </p:blipFill>
        <p:spPr bwMode="auto">
          <a:xfrm>
            <a:off x="0" y="3433413"/>
            <a:ext cx="9145015" cy="348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ál 5"/>
          <p:cNvSpPr/>
          <p:nvPr/>
        </p:nvSpPr>
        <p:spPr>
          <a:xfrm>
            <a:off x="151892" y="3296014"/>
            <a:ext cx="531676" cy="792088"/>
          </a:xfrm>
          <a:prstGeom prst="ellipse">
            <a:avLst/>
          </a:prstGeom>
          <a:noFill/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306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Karta soubor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835696" y="1412776"/>
            <a:ext cx="6969976" cy="468627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 </a:t>
            </a:r>
            <a:r>
              <a:rPr lang="cs-CZ" dirty="0" err="1" smtClean="0"/>
              <a:t>rozkliknutí</a:t>
            </a:r>
            <a:r>
              <a:rPr lang="cs-CZ" dirty="0" smtClean="0"/>
              <a:t> karty se nám rozbalí základní nabídka pro práci se souborem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4" r="91076" b="39015"/>
          <a:stretch/>
        </p:blipFill>
        <p:spPr bwMode="auto">
          <a:xfrm>
            <a:off x="323529" y="1408533"/>
            <a:ext cx="1345614" cy="490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357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Karta soubor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627784" y="1527048"/>
            <a:ext cx="6177888" cy="4572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Můžeme zde soubor „jen“ uložit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Uložit pod jiným názvem či jinam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Otevřít soubor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Zavřít soubor</a:t>
            </a:r>
          </a:p>
          <a:p>
            <a:pPr marL="0" indent="0">
              <a:buNone/>
            </a:pPr>
            <a:r>
              <a:rPr lang="cs-CZ" dirty="0" smtClean="0"/>
              <a:t>Zobrazí informace o právě otevřeném souboru</a:t>
            </a:r>
          </a:p>
          <a:p>
            <a:pPr marL="0" indent="0">
              <a:buNone/>
            </a:pPr>
            <a:r>
              <a:rPr lang="cs-CZ" dirty="0" smtClean="0"/>
              <a:t>Pokud jsme se souborem nedávno pracovali, snadné otevření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4" r="91076" b="39015"/>
          <a:stretch/>
        </p:blipFill>
        <p:spPr bwMode="auto">
          <a:xfrm>
            <a:off x="323529" y="1408533"/>
            <a:ext cx="1345614" cy="490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Ovál 19"/>
          <p:cNvSpPr/>
          <p:nvPr/>
        </p:nvSpPr>
        <p:spPr>
          <a:xfrm>
            <a:off x="323529" y="1721332"/>
            <a:ext cx="1345614" cy="297033"/>
          </a:xfrm>
          <a:prstGeom prst="ellipse">
            <a:avLst/>
          </a:prstGeom>
          <a:noFill/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323528" y="2060848"/>
            <a:ext cx="1345614" cy="297033"/>
          </a:xfrm>
          <a:prstGeom prst="ellipse">
            <a:avLst/>
          </a:prstGeom>
          <a:noFill/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323528" y="2699919"/>
            <a:ext cx="1345614" cy="297033"/>
          </a:xfrm>
          <a:prstGeom prst="ellipse">
            <a:avLst/>
          </a:prstGeom>
          <a:noFill/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323529" y="3429000"/>
            <a:ext cx="1345614" cy="429926"/>
          </a:xfrm>
          <a:prstGeom prst="ellipse">
            <a:avLst/>
          </a:prstGeom>
          <a:noFill/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323528" y="2339879"/>
            <a:ext cx="1345614" cy="297033"/>
          </a:xfrm>
          <a:prstGeom prst="ellipse">
            <a:avLst/>
          </a:prstGeom>
          <a:noFill/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323529" y="2996952"/>
            <a:ext cx="1345614" cy="360040"/>
          </a:xfrm>
          <a:prstGeom prst="ellipse">
            <a:avLst/>
          </a:prstGeom>
          <a:noFill/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449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Nový soubor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907704" y="1527048"/>
            <a:ext cx="6897968" cy="4572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Chceme-li vytvořit nový soubor, nemusí to být prázdný dokument. Na výběr je velká nabídka připravených šablon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1" r="91187" b="38889"/>
          <a:stretch/>
        </p:blipFill>
        <p:spPr bwMode="auto">
          <a:xfrm>
            <a:off x="179512" y="1412776"/>
            <a:ext cx="1296144" cy="4802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2" t="8050" r="39246" b="13542"/>
          <a:stretch/>
        </p:blipFill>
        <p:spPr bwMode="auto">
          <a:xfrm>
            <a:off x="2358941" y="5853169"/>
            <a:ext cx="5669443" cy="4920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0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 0.15601 L -0.00313 -0.627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39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Tisknutí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75656" y="1527048"/>
            <a:ext cx="4421516" cy="4572000"/>
          </a:xfrm>
        </p:spPr>
        <p:txBody>
          <a:bodyPr/>
          <a:lstStyle/>
          <a:p>
            <a:r>
              <a:rPr lang="cs-CZ" dirty="0" smtClean="0"/>
              <a:t>Tisk – pokračujeme  počtem kopií, výběrem stránek, papíru…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6" t="8135" r="64192" b="13750"/>
          <a:stretch/>
        </p:blipFill>
        <p:spPr bwMode="auto">
          <a:xfrm>
            <a:off x="5897172" y="1383133"/>
            <a:ext cx="2880320" cy="4995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5" r="91215" b="39137"/>
          <a:stretch/>
        </p:blipFill>
        <p:spPr bwMode="auto">
          <a:xfrm>
            <a:off x="179512" y="1420066"/>
            <a:ext cx="1296144" cy="4789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585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547664" y="1527048"/>
            <a:ext cx="3240360" cy="4572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Soubor nemusíme jen ukládat na disk, máme i jiné možnosti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05" t="8465" r="34049" b="17056"/>
          <a:stretch/>
        </p:blipFill>
        <p:spPr bwMode="auto">
          <a:xfrm>
            <a:off x="4788024" y="1484784"/>
            <a:ext cx="3822576" cy="4800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2" r="91093" b="38715"/>
          <a:stretch/>
        </p:blipFill>
        <p:spPr bwMode="auto">
          <a:xfrm>
            <a:off x="179512" y="1340768"/>
            <a:ext cx="1368152" cy="5043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860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Možnosti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75656" y="1527048"/>
            <a:ext cx="4824536" cy="4572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Pro nastavení základních věcí jako je jazyk, četnost </a:t>
            </a:r>
            <a:r>
              <a:rPr lang="cs-CZ" dirty="0" err="1" smtClean="0"/>
              <a:t>meziukládání</a:t>
            </a:r>
            <a:r>
              <a:rPr lang="cs-CZ" dirty="0" smtClean="0"/>
              <a:t> práce, kontrola pravopisu…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2" t="7816" r="70229" b="56254"/>
          <a:stretch/>
        </p:blipFill>
        <p:spPr bwMode="auto">
          <a:xfrm>
            <a:off x="6300192" y="1412776"/>
            <a:ext cx="2664296" cy="402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1" r="91187" b="38889"/>
          <a:stretch/>
        </p:blipFill>
        <p:spPr bwMode="auto">
          <a:xfrm>
            <a:off x="179512" y="1412776"/>
            <a:ext cx="1296144" cy="4802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078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400" dirty="0"/>
              <a:t>Autorem materiálu a všech jeho částí,</a:t>
            </a:r>
          </a:p>
          <a:p>
            <a:pPr marL="0" indent="0">
              <a:buNone/>
            </a:pPr>
            <a:r>
              <a:rPr lang="cs-CZ" sz="2400" dirty="0"/>
              <a:t>není-li uvedeno jinak, je Mgr. Marcela Šašková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/>
              <a:t>Zdroj: nápověda MS OFFICE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14226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7534</TotalTime>
  <Words>184</Words>
  <Application>Microsoft Office PowerPoint</Application>
  <PresentationFormat>Předvádění na obrazovce (4:3)</PresentationFormat>
  <Paragraphs>32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Prezentace aplikace PowerPoint</vt:lpstr>
      <vt:lpstr>ANOTACE</vt:lpstr>
      <vt:lpstr>soubor</vt:lpstr>
      <vt:lpstr>Kde najdeme?</vt:lpstr>
      <vt:lpstr>Karta soubor</vt:lpstr>
      <vt:lpstr>Karta soubor</vt:lpstr>
      <vt:lpstr>Nový soubor</vt:lpstr>
      <vt:lpstr>Tisknutí</vt:lpstr>
      <vt:lpstr>Prezentace aplikace PowerPoint</vt:lpstr>
      <vt:lpstr>Možnosti 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soubor</dc:title>
  <dc:creator>marcela</dc:creator>
  <cp:lastModifiedBy>jitka</cp:lastModifiedBy>
  <cp:revision>16</cp:revision>
  <dcterms:created xsi:type="dcterms:W3CDTF">2012-08-07T19:52:28Z</dcterms:created>
  <dcterms:modified xsi:type="dcterms:W3CDTF">2013-05-18T11:10:08Z</dcterms:modified>
</cp:coreProperties>
</file>