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9" r:id="rId6"/>
    <p:sldId id="258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2" autoAdjust="0"/>
    <p:restoredTop sz="94660"/>
  </p:normalViewPr>
  <p:slideViewPr>
    <p:cSldViewPr>
      <p:cViewPr varScale="1">
        <p:scale>
          <a:sx n="42" d="100"/>
          <a:sy n="42" d="100"/>
        </p:scale>
        <p:origin x="-124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17874A0-CC1D-4146-A745-DFBEA904FF1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48BE1E-2EEA-4E46-877B-00DE2A27B01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679954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VY_32_INOVACE_4A_06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další funkcí pro usnadnění práce – styly.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Styly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0756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Přiřazuje souhrnu formátování vlastní jméno</a:t>
            </a:r>
            <a:br>
              <a:rPr lang="cs-CZ" dirty="0" smtClean="0"/>
            </a:br>
            <a:r>
              <a:rPr lang="cs-CZ" dirty="0" smtClean="0"/>
              <a:t>poté s ním můžeme dále pracovat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395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styly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923"/>
          <a:stretch/>
        </p:blipFill>
        <p:spPr bwMode="auto">
          <a:xfrm>
            <a:off x="323528" y="3861048"/>
            <a:ext cx="8504238" cy="1025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91683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Karta Domů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971600" y="2492896"/>
            <a:ext cx="504056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4644008" y="4005064"/>
            <a:ext cx="3528392" cy="86409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91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Word nabízí mnoho vlastních předdefinovaných  stylů.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9" t="6439" r="13212" b="60715"/>
          <a:stretch/>
        </p:blipFill>
        <p:spPr bwMode="auto">
          <a:xfrm>
            <a:off x="3073508" y="2492896"/>
            <a:ext cx="4946732" cy="2402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6190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stylů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Tyto styly si ještě můžeme upravit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00" t="6151" r="9729" b="85139"/>
          <a:stretch/>
        </p:blipFill>
        <p:spPr bwMode="auto">
          <a:xfrm>
            <a:off x="4067944" y="2245723"/>
            <a:ext cx="576063" cy="836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00" t="15226" r="1945" b="69444"/>
          <a:stretch/>
        </p:blipFill>
        <p:spPr bwMode="auto">
          <a:xfrm>
            <a:off x="4644007" y="3501008"/>
            <a:ext cx="1960518" cy="1514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5484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Můžeme si tak přednastavit formát nadpisů a dalších odstavců</a:t>
            </a:r>
          </a:p>
          <a:p>
            <a:endParaRPr lang="cs-CZ" dirty="0"/>
          </a:p>
          <a:p>
            <a:r>
              <a:rPr lang="cs-CZ" dirty="0" smtClean="0"/>
              <a:t>Funkce tedy opět slouží k urychlení práce se souborem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818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71445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111</TotalTime>
  <Words>117</Words>
  <Application>Microsoft Office PowerPoint</Application>
  <PresentationFormat>Předvádění na obrazovce (4:3)</PresentationFormat>
  <Paragraphs>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Styly </vt:lpstr>
      <vt:lpstr>Prezentace aplikace PowerPoint</vt:lpstr>
      <vt:lpstr>styly</vt:lpstr>
      <vt:lpstr>Prezentace aplikace PowerPoint</vt:lpstr>
      <vt:lpstr>Úprava stylů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Styly</dc:title>
  <dc:creator>marcela</dc:creator>
  <cp:lastModifiedBy>jitka</cp:lastModifiedBy>
  <cp:revision>10</cp:revision>
  <dcterms:created xsi:type="dcterms:W3CDTF">2012-08-20T16:19:27Z</dcterms:created>
  <dcterms:modified xsi:type="dcterms:W3CDTF">2013-05-18T11:36:53Z</dcterms:modified>
</cp:coreProperties>
</file>