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6" r:id="rId3"/>
    <p:sldId id="256" r:id="rId4"/>
    <p:sldId id="257" r:id="rId5"/>
    <p:sldId id="258" r:id="rId6"/>
    <p:sldId id="259" r:id="rId7"/>
    <p:sldId id="260" r:id="rId8"/>
    <p:sldId id="261" r:id="rId9"/>
    <p:sldId id="263" r:id="rId10"/>
    <p:sldId id="262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30" y="8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C6B1FF6-39B9-40F5-8B67-33C6354A3D4F}" type="slidenum">
              <a:rPr kumimoji="0" lang="en-US" smtClean="0"/>
              <a:pPr eaLnBrk="1" latinLnBrk="0" hangingPunct="1"/>
              <a:t>‹#›</a:t>
            </a:fld>
            <a:endParaRPr kumimoji="0"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eaLnBrk="1" latinLnBrk="0" hangingPunct="1"/>
            <a:fld id="{9D21D778-B565-4D7E-94D7-64010A445B68}" type="datetimeFigureOut">
              <a:rPr lang="en-US" smtClean="0"/>
              <a:pPr eaLnBrk="1" latinLnBrk="0" hangingPunct="1"/>
              <a:t>5/18/2013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pPr algn="r" eaLnBrk="1" latinLnBrk="0" hangingPunct="1"/>
            <a:fld id="{9D21D778-B565-4D7E-94D7-64010A445B68}" type="datetimeFigureOut">
              <a:rPr lang="en-US" smtClean="0"/>
              <a:pPr algn="r" eaLnBrk="1" latinLnBrk="0" hangingPunct="1"/>
              <a:t>5/18/2013</a:t>
            </a:fld>
            <a:endParaRPr lang="en-US" sz="1400" dirty="0">
              <a:solidFill>
                <a:srgbClr val="FFFFFF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pPr algn="l" eaLnBrk="1" latinLnBrk="0" hangingPunct="1"/>
            <a:endParaRPr kumimoji="0" lang="en-US" dirty="0">
              <a:solidFill>
                <a:srgbClr val="FFFFFF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pPr algn="ctr" eaLnBrk="1" latinLnBrk="0" hangingPunct="1"/>
            <a:fld id="{2C6B1FF6-39B9-40F5-8B67-33C6354A3D4F}" type="slidenum">
              <a:rPr kumimoji="0" lang="en-US" smtClean="0"/>
              <a:pPr algn="ctr" eaLnBrk="1" latinLnBrk="0" hangingPunct="1"/>
              <a:t>‹#›</a:t>
            </a:fld>
            <a:endParaRPr kumimoji="0" lang="en-US" sz="1600" dirty="0">
              <a:solidFill>
                <a:schemeClr val="accent3">
                  <a:shade val="75000"/>
                </a:scheme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9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9687601"/>
              </p:ext>
            </p:extLst>
          </p:nvPr>
        </p:nvGraphicFramePr>
        <p:xfrm>
          <a:off x="261045" y="4508637"/>
          <a:ext cx="8556592" cy="228077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8556592"/>
              </a:tblGrid>
              <a:tr h="672109">
                <a:tc>
                  <a:txBody>
                    <a:bodyPr/>
                    <a:lstStyle/>
                    <a:p>
                      <a:r>
                        <a:rPr lang="cs-CZ" sz="18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Základní škola a Mateřská škola generála Pattona Dýšina,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AUTOR:      Mgr. Marcela</a:t>
                      </a:r>
                      <a:r>
                        <a:rPr lang="cs-CZ" sz="1900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Šašková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NÁZEV</a:t>
                      </a:r>
                      <a:r>
                        <a:rPr lang="cs-CZ" sz="190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:      VY_32_INOVACE_4A_07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TÉMA:       MS_WORD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81775">
                <a:tc>
                  <a:txBody>
                    <a:bodyPr/>
                    <a:lstStyle/>
                    <a:p>
                      <a:r>
                        <a:rPr lang="cs-CZ" sz="190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ČÍSLO PROJEKTU:  </a:t>
                      </a:r>
                      <a:r>
                        <a:rPr lang="cs-CZ" sz="1900" i="1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CZ.</a:t>
                      </a:r>
                      <a:r>
                        <a:rPr lang="cs-CZ" sz="1900" i="1" baseline="0" dirty="0" smtClean="0">
                          <a:solidFill>
                            <a:schemeClr val="tx1"/>
                          </a:solidFill>
                          <a:latin typeface="Calibri" pitchFamily="34" charset="0"/>
                        </a:rPr>
                        <a:t> 1. 07/ 1. 4. 00/ 21. 1843</a:t>
                      </a:r>
                      <a:endParaRPr lang="cs-CZ" sz="1900" dirty="0">
                        <a:solidFill>
                          <a:schemeClr val="tx1"/>
                        </a:solidFill>
                        <a:latin typeface="Calibri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33" y="1586975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104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Prezentace seznamuje žáky s možností využití klávesových zkratek pro zjednodušení práce na PC.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24885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Klávesové zkratky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9573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Klávesová zkratka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Je </a:t>
            </a:r>
            <a:r>
              <a:rPr lang="cs-CZ" dirty="0" smtClean="0"/>
              <a:t>kombinace určených </a:t>
            </a:r>
            <a:r>
              <a:rPr lang="cs-CZ" dirty="0"/>
              <a:t>kláves, které po stisknutí vyvolají nějakou </a:t>
            </a:r>
            <a:r>
              <a:rPr lang="cs-CZ" dirty="0" smtClean="0"/>
              <a:t>akci.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Můžeme jimi psát speciální znak, spustit program, přepnout aplikace atd.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Účel </a:t>
            </a:r>
            <a:r>
              <a:rPr lang="cs-CZ" dirty="0"/>
              <a:t>je jasný, urychlují práci s </a:t>
            </a:r>
            <a:r>
              <a:rPr lang="cs-CZ" dirty="0" smtClean="0"/>
              <a:t>počítačem.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Několik z nich si nyní ukážeme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2741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Ctrl + 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Pro manipulaci s dokumentem</a:t>
            </a:r>
          </a:p>
          <a:p>
            <a:r>
              <a:rPr lang="cs-CZ" dirty="0"/>
              <a:t>CTRL + N - nový </a:t>
            </a:r>
            <a:r>
              <a:rPr lang="cs-CZ" dirty="0" smtClean="0"/>
              <a:t>dokument</a:t>
            </a:r>
            <a:endParaRPr lang="cs-CZ" dirty="0"/>
          </a:p>
          <a:p>
            <a:r>
              <a:rPr lang="cs-CZ" dirty="0"/>
              <a:t>CTRL + O - otevřít</a:t>
            </a:r>
          </a:p>
          <a:p>
            <a:r>
              <a:rPr lang="cs-CZ" dirty="0"/>
              <a:t>CTRL + S - uložit</a:t>
            </a:r>
          </a:p>
          <a:p>
            <a:r>
              <a:rPr lang="cs-CZ" dirty="0"/>
              <a:t>CTRL + P - tisknout</a:t>
            </a:r>
          </a:p>
          <a:p>
            <a:r>
              <a:rPr lang="cs-CZ" dirty="0"/>
              <a:t>CTRL + C - kopírování označeného textu </a:t>
            </a:r>
            <a:r>
              <a:rPr lang="cs-CZ" dirty="0" smtClean="0"/>
              <a:t>do </a:t>
            </a:r>
            <a:r>
              <a:rPr lang="cs-CZ" dirty="0"/>
              <a:t>schránky</a:t>
            </a:r>
          </a:p>
          <a:p>
            <a:r>
              <a:rPr lang="cs-CZ" dirty="0"/>
              <a:t>CTRL + V - vložení označeného textu </a:t>
            </a:r>
            <a:r>
              <a:rPr lang="cs-CZ" dirty="0" smtClean="0"/>
              <a:t>ze </a:t>
            </a:r>
            <a:r>
              <a:rPr lang="cs-CZ" dirty="0"/>
              <a:t>schránky</a:t>
            </a:r>
          </a:p>
          <a:p>
            <a:r>
              <a:rPr lang="cs-CZ" dirty="0"/>
              <a:t>CTRL + X - vyjmutí označeného textu </a:t>
            </a:r>
            <a:r>
              <a:rPr lang="cs-CZ" dirty="0" smtClean="0"/>
              <a:t>a </a:t>
            </a:r>
            <a:r>
              <a:rPr lang="cs-CZ" dirty="0"/>
              <a:t>vložení do schránky</a:t>
            </a:r>
          </a:p>
          <a:p>
            <a:r>
              <a:rPr lang="cs-CZ" dirty="0"/>
              <a:t>CTRL + Z - zpět, navrácení provedené akce</a:t>
            </a:r>
          </a:p>
          <a:p>
            <a:r>
              <a:rPr lang="cs-CZ" dirty="0"/>
              <a:t>CTRL + Y - opakování navrácené akce</a:t>
            </a:r>
          </a:p>
          <a:p>
            <a:r>
              <a:rPr lang="cs-CZ" dirty="0" smtClean="0"/>
              <a:t>CTRL </a:t>
            </a:r>
            <a:r>
              <a:rPr lang="cs-CZ" dirty="0"/>
              <a:t>+ A - vybrání/označení celého </a:t>
            </a:r>
            <a:r>
              <a:rPr lang="cs-CZ" dirty="0" smtClean="0"/>
              <a:t>dokumentu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350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Ctrl + 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pro </a:t>
            </a:r>
            <a:r>
              <a:rPr lang="cs-CZ" b="1" dirty="0"/>
              <a:t>formátování</a:t>
            </a:r>
          </a:p>
          <a:p>
            <a:r>
              <a:rPr lang="cs-CZ" dirty="0"/>
              <a:t>CTRL + B - tučný text</a:t>
            </a:r>
          </a:p>
          <a:p>
            <a:r>
              <a:rPr lang="cs-CZ" dirty="0"/>
              <a:t>CTRL + I - kurzíva</a:t>
            </a:r>
          </a:p>
          <a:p>
            <a:r>
              <a:rPr lang="cs-CZ" dirty="0"/>
              <a:t>CTRL + U - podtržení</a:t>
            </a:r>
          </a:p>
          <a:p>
            <a:r>
              <a:rPr lang="cs-CZ" dirty="0"/>
              <a:t>CTRL + = - dolní index (Word)</a:t>
            </a:r>
          </a:p>
          <a:p>
            <a:r>
              <a:rPr lang="cs-CZ" dirty="0"/>
              <a:t>CTRL + % - horní index (Word)</a:t>
            </a:r>
          </a:p>
          <a:p>
            <a:r>
              <a:rPr lang="cs-CZ" dirty="0"/>
              <a:t>CTRL + ? - zvětšit písmo (Word)</a:t>
            </a:r>
          </a:p>
          <a:p>
            <a:r>
              <a:rPr lang="cs-CZ" dirty="0"/>
              <a:t>CTRL + ; - zmenšit písmo (Word)</a:t>
            </a:r>
          </a:p>
          <a:p>
            <a:r>
              <a:rPr lang="cs-CZ" dirty="0"/>
              <a:t>CTRL + L - zarovnat text vlevo (Word)</a:t>
            </a:r>
          </a:p>
          <a:p>
            <a:r>
              <a:rPr lang="cs-CZ" dirty="0"/>
              <a:t>CTRL + E - zarovnat text na střed (Word)</a:t>
            </a:r>
          </a:p>
          <a:p>
            <a:r>
              <a:rPr lang="cs-CZ" dirty="0"/>
              <a:t>CTRL + R - zarovnat text vpravo (Word)</a:t>
            </a:r>
          </a:p>
          <a:p>
            <a:r>
              <a:rPr lang="cs-CZ" dirty="0"/>
              <a:t>CTRL + J - zarovnat text do bloku (Word)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159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Alt + …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b="1" dirty="0" smtClean="0"/>
              <a:t>Pro nabídku </a:t>
            </a:r>
            <a:r>
              <a:rPr lang="cs-CZ" b="1" dirty="0"/>
              <a:t>programů</a:t>
            </a:r>
          </a:p>
          <a:p>
            <a:r>
              <a:rPr lang="cs-CZ" dirty="0" smtClean="0"/>
              <a:t>ALT </a:t>
            </a:r>
            <a:r>
              <a:rPr lang="cs-CZ" dirty="0"/>
              <a:t>+ S - aktivace hlavní nabídky programu</a:t>
            </a:r>
          </a:p>
          <a:p>
            <a:r>
              <a:rPr lang="cs-CZ" dirty="0"/>
              <a:t>ALT + Ů - aktivace záložky Domů</a:t>
            </a:r>
          </a:p>
          <a:p>
            <a:r>
              <a:rPr lang="cs-CZ" dirty="0"/>
              <a:t>ALT + V - aktivace záložky Vložení</a:t>
            </a:r>
          </a:p>
          <a:p>
            <a:r>
              <a:rPr lang="cs-CZ" dirty="0"/>
              <a:t>ALT + K - aktivace záložky Rozložení stránky</a:t>
            </a:r>
          </a:p>
          <a:p>
            <a:r>
              <a:rPr lang="cs-CZ" dirty="0"/>
              <a:t>ALT + Y - aktivace záložky Odkazy </a:t>
            </a:r>
          </a:p>
          <a:p>
            <a:r>
              <a:rPr lang="cs-CZ" dirty="0" smtClean="0"/>
              <a:t>ALT </a:t>
            </a:r>
            <a:r>
              <a:rPr lang="cs-CZ" dirty="0"/>
              <a:t>+ E - aktivace záložky Korespondence </a:t>
            </a:r>
          </a:p>
          <a:p>
            <a:r>
              <a:rPr lang="cs-CZ" dirty="0"/>
              <a:t>ALT + R - aktivace záložky Revize</a:t>
            </a:r>
          </a:p>
          <a:p>
            <a:r>
              <a:rPr lang="cs-CZ" dirty="0"/>
              <a:t>ALT + O - aktivace záložky Zobrazení</a:t>
            </a:r>
          </a:p>
          <a:p>
            <a:r>
              <a:rPr lang="cs-CZ" dirty="0"/>
              <a:t>ALT + Q - aktivace záložky Doplňky </a:t>
            </a:r>
          </a:p>
          <a:p>
            <a:r>
              <a:rPr lang="cs-CZ" dirty="0"/>
              <a:t>ALT + 1 - uložit</a:t>
            </a:r>
          </a:p>
          <a:p>
            <a:r>
              <a:rPr lang="cs-CZ" dirty="0"/>
              <a:t>ALT + 2 - zpět</a:t>
            </a:r>
          </a:p>
          <a:p>
            <a:r>
              <a:rPr lang="cs-CZ" dirty="0"/>
              <a:t>ALT + 3 - opakovat</a:t>
            </a:r>
          </a:p>
          <a:p>
            <a:r>
              <a:rPr lang="cs-CZ" dirty="0"/>
              <a:t>ALT + 4 - tisk</a:t>
            </a:r>
          </a:p>
        </p:txBody>
      </p:sp>
    </p:spTree>
    <p:extLst>
      <p:ext uri="{BB962C8B-B14F-4D97-AF65-F5344CB8AC3E}">
        <p14:creationId xmlns:p14="http://schemas.microsoft.com/office/powerpoint/2010/main" val="3165638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Zapamatovat si to???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Není nutné si všechny zkratky pamatovat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Ty, které se často používají si stejně časem osvojíte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Novinkou pro Word 2010 je zviditelnění zkratek</a:t>
            </a:r>
            <a:br>
              <a:rPr lang="cs-CZ" dirty="0" smtClean="0"/>
            </a:br>
            <a:r>
              <a:rPr lang="cs-CZ" dirty="0" smtClean="0"/>
              <a:t>pomocí klávesy   </a:t>
            </a:r>
            <a:r>
              <a:rPr lang="cs-CZ" sz="6000" dirty="0" smtClean="0"/>
              <a:t>Alt</a:t>
            </a:r>
            <a:endParaRPr lang="cs-CZ" sz="6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587" b="82422"/>
          <a:stretch/>
        </p:blipFill>
        <p:spPr bwMode="auto">
          <a:xfrm>
            <a:off x="198922" y="5196765"/>
            <a:ext cx="8746157" cy="89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66" t="52864" r="16252" b="16704"/>
          <a:stretch/>
        </p:blipFill>
        <p:spPr bwMode="auto">
          <a:xfrm>
            <a:off x="233202" y="1968333"/>
            <a:ext cx="8677597" cy="2180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2026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Často používané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SHIFT+ENTER – Konec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řádku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CTRL+ENTER – Konec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stránky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CTRL+SHIFT+ENTER – Konec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sloupce</a:t>
            </a:r>
          </a:p>
          <a:p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ALT </a:t>
            </a:r>
            <a:r>
              <a:rPr lang="cs-CZ" dirty="0">
                <a:latin typeface="Arial" pitchFamily="34" charset="0"/>
                <a:cs typeface="Arial" pitchFamily="34" charset="0"/>
              </a:rPr>
              <a:t>GR + V nebo ALT + 64 nebo CTRL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+ </a:t>
            </a:r>
            <a:r>
              <a:rPr lang="cs-CZ" dirty="0">
                <a:latin typeface="Arial" pitchFamily="34" charset="0"/>
                <a:cs typeface="Arial" pitchFamily="34" charset="0"/>
              </a:rPr>
              <a:t>ALT +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V - </a:t>
            </a:r>
            <a:r>
              <a:rPr lang="cs-CZ" dirty="0">
                <a:latin typeface="Arial" pitchFamily="34" charset="0"/>
                <a:cs typeface="Arial" pitchFamily="34" charset="0"/>
              </a:rPr>
              <a:t>@ -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Zavináč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583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klávesová zkratka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Pokud nám nějaká zkratka chybí nebo nevyhovuje,</a:t>
            </a:r>
          </a:p>
          <a:p>
            <a:pPr marL="0" indent="0">
              <a:buNone/>
            </a:pPr>
            <a:r>
              <a:rPr lang="cs-CZ" dirty="0" smtClean="0"/>
              <a:t>můžeme si nastavit svou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99" t="3662" r="91081" b="33890"/>
          <a:stretch/>
        </p:blipFill>
        <p:spPr bwMode="auto">
          <a:xfrm>
            <a:off x="281119" y="2492895"/>
            <a:ext cx="1097738" cy="4181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" t="5903" r="31482" b="9375"/>
          <a:stretch/>
        </p:blipFill>
        <p:spPr bwMode="auto">
          <a:xfrm>
            <a:off x="1597017" y="1484784"/>
            <a:ext cx="7295463" cy="5140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vál 3"/>
          <p:cNvSpPr/>
          <p:nvPr/>
        </p:nvSpPr>
        <p:spPr>
          <a:xfrm>
            <a:off x="281119" y="5733256"/>
            <a:ext cx="1097738" cy="432048"/>
          </a:xfrm>
          <a:prstGeom prst="ellipse">
            <a:avLst/>
          </a:prstGeom>
          <a:noFill/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3059832" y="5885656"/>
            <a:ext cx="1889826" cy="432048"/>
          </a:xfrm>
          <a:prstGeom prst="ellipse">
            <a:avLst/>
          </a:prstGeom>
          <a:noFill/>
          <a:ln w="19050"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155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2800" dirty="0"/>
              <a:t>Autorem materiálu a všech jeho </a:t>
            </a:r>
            <a:r>
              <a:rPr lang="cs-CZ" sz="2800" dirty="0" smtClean="0"/>
              <a:t>částí,</a:t>
            </a:r>
          </a:p>
          <a:p>
            <a:pPr marL="0" indent="0">
              <a:buNone/>
            </a:pPr>
            <a:r>
              <a:rPr lang="cs-CZ" sz="2800" dirty="0" smtClean="0"/>
              <a:t>není-li </a:t>
            </a:r>
            <a:r>
              <a:rPr lang="cs-CZ" sz="2800" dirty="0"/>
              <a:t>uvedeno jinak, je Mgr. Marcela </a:t>
            </a:r>
            <a:r>
              <a:rPr lang="cs-CZ" sz="2800" dirty="0" smtClean="0"/>
              <a:t>Šašková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Zdroj: nápověda MS OFFICE</a:t>
            </a:r>
          </a:p>
          <a:p>
            <a:pPr marL="0" indent="0">
              <a:buNone/>
            </a:pP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511925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534</TotalTime>
  <Words>364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ANOTACE</vt:lpstr>
      <vt:lpstr>Klávesové zkratky</vt:lpstr>
      <vt:lpstr>Klávesová zkratka</vt:lpstr>
      <vt:lpstr>Ctrl + …</vt:lpstr>
      <vt:lpstr>Ctrl + …</vt:lpstr>
      <vt:lpstr>Alt + …</vt:lpstr>
      <vt:lpstr>Zapamatovat si to???</vt:lpstr>
      <vt:lpstr>Často používané</vt:lpstr>
      <vt:lpstr>Vlastní klávesová zkratka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Klávesové zkratky</dc:title>
  <dc:creator>marcela</dc:creator>
  <cp:lastModifiedBy>jitka</cp:lastModifiedBy>
  <cp:revision>14</cp:revision>
  <dcterms:created xsi:type="dcterms:W3CDTF">2012-08-23T11:45:23Z</dcterms:created>
  <dcterms:modified xsi:type="dcterms:W3CDTF">2013-05-18T11:37:17Z</dcterms:modified>
</cp:coreProperties>
</file>