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64" r:id="rId3"/>
    <p:sldId id="256" r:id="rId4"/>
    <p:sldId id="257" r:id="rId5"/>
    <p:sldId id="258" r:id="rId6"/>
    <p:sldId id="259" r:id="rId7"/>
    <p:sldId id="260" r:id="rId8"/>
    <p:sldId id="261" r:id="rId9"/>
    <p:sldId id="262"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2" d="100"/>
          <a:sy n="42" d="100"/>
        </p:scale>
        <p:origin x="-129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02C153-A464-44A9-A8E2-BACE2678D2DB}" type="doc">
      <dgm:prSet loTypeId="urn:microsoft.com/office/officeart/2005/8/layout/hList2" loCatId="list" qsTypeId="urn:microsoft.com/office/officeart/2005/8/quickstyle/simple1" qsCatId="simple" csTypeId="urn:microsoft.com/office/officeart/2005/8/colors/accent3_1" csCatId="accent3" phldr="1"/>
      <dgm:spPr/>
      <dgm:t>
        <a:bodyPr/>
        <a:lstStyle/>
        <a:p>
          <a:endParaRPr lang="cs-CZ"/>
        </a:p>
      </dgm:t>
    </dgm:pt>
    <dgm:pt modelId="{CB588F23-A796-4D4C-9125-D7C376F9DF27}">
      <dgm:prSet phldrT="[Text]"/>
      <dgm:spPr/>
      <dgm:t>
        <a:bodyPr/>
        <a:lstStyle/>
        <a:p>
          <a:r>
            <a:rPr lang="cs-CZ" dirty="0" smtClean="0"/>
            <a:t>  </a:t>
          </a:r>
          <a:endParaRPr lang="cs-CZ" dirty="0"/>
        </a:p>
      </dgm:t>
    </dgm:pt>
    <dgm:pt modelId="{59C3BDE4-7AE7-4AC4-9F09-C18D6DB303B3}" type="parTrans" cxnId="{95BCB29C-0C9A-4CD8-B4A7-3D2B0E2559A1}">
      <dgm:prSet/>
      <dgm:spPr/>
      <dgm:t>
        <a:bodyPr/>
        <a:lstStyle/>
        <a:p>
          <a:endParaRPr lang="cs-CZ"/>
        </a:p>
      </dgm:t>
    </dgm:pt>
    <dgm:pt modelId="{4BF8D97B-BFDE-413C-ACC3-335830AE6AFE}" type="sibTrans" cxnId="{95BCB29C-0C9A-4CD8-B4A7-3D2B0E2559A1}">
      <dgm:prSet/>
      <dgm:spPr/>
      <dgm:t>
        <a:bodyPr/>
        <a:lstStyle/>
        <a:p>
          <a:endParaRPr lang="cs-CZ"/>
        </a:p>
      </dgm:t>
    </dgm:pt>
    <dgm:pt modelId="{F0AF50B8-C948-4E37-A86E-8496300464FD}">
      <dgm:prSet phldrT="[Text]"/>
      <dgm:spPr/>
      <dgm:t>
        <a:bodyPr/>
        <a:lstStyle/>
        <a:p>
          <a:r>
            <a:rPr lang="cs-CZ" dirty="0" smtClean="0"/>
            <a:t>vlevo</a:t>
          </a:r>
          <a:br>
            <a:rPr lang="cs-CZ" dirty="0" smtClean="0"/>
          </a:br>
          <a:endParaRPr lang="cs-CZ" dirty="0"/>
        </a:p>
      </dgm:t>
    </dgm:pt>
    <dgm:pt modelId="{80D4BD6F-6AEE-4EBC-ADF1-DA9CD2B2DF14}" type="parTrans" cxnId="{C77BE41D-0D8F-40FC-87F8-B1449CA32474}">
      <dgm:prSet/>
      <dgm:spPr/>
      <dgm:t>
        <a:bodyPr/>
        <a:lstStyle/>
        <a:p>
          <a:endParaRPr lang="cs-CZ"/>
        </a:p>
      </dgm:t>
    </dgm:pt>
    <dgm:pt modelId="{3CE49A14-52A2-451B-9453-B65EC0201201}" type="sibTrans" cxnId="{C77BE41D-0D8F-40FC-87F8-B1449CA32474}">
      <dgm:prSet/>
      <dgm:spPr/>
      <dgm:t>
        <a:bodyPr/>
        <a:lstStyle/>
        <a:p>
          <a:endParaRPr lang="cs-CZ"/>
        </a:p>
      </dgm:t>
    </dgm:pt>
    <dgm:pt modelId="{8EF76827-40FE-47EC-AA7D-909442A30F10}">
      <dgm:prSet phldrT="[Text]"/>
      <dgm:spPr/>
      <dgm:t>
        <a:bodyPr/>
        <a:lstStyle/>
        <a:p>
          <a:r>
            <a:rPr lang="cs-CZ" dirty="0" smtClean="0"/>
            <a:t> </a:t>
          </a:r>
          <a:endParaRPr lang="cs-CZ" dirty="0"/>
        </a:p>
      </dgm:t>
    </dgm:pt>
    <dgm:pt modelId="{D947E233-DB5D-4389-AC49-2A5917E2821B}" type="parTrans" cxnId="{A7F40303-A0F4-4997-A53B-76D3F00324BB}">
      <dgm:prSet/>
      <dgm:spPr/>
      <dgm:t>
        <a:bodyPr/>
        <a:lstStyle/>
        <a:p>
          <a:endParaRPr lang="cs-CZ"/>
        </a:p>
      </dgm:t>
    </dgm:pt>
    <dgm:pt modelId="{6D439D77-55A1-42E4-8DFD-0FA40EDC3CD8}" type="sibTrans" cxnId="{A7F40303-A0F4-4997-A53B-76D3F00324BB}">
      <dgm:prSet/>
      <dgm:spPr/>
      <dgm:t>
        <a:bodyPr/>
        <a:lstStyle/>
        <a:p>
          <a:endParaRPr lang="cs-CZ"/>
        </a:p>
      </dgm:t>
    </dgm:pt>
    <dgm:pt modelId="{C803247F-891C-4D00-9FE2-462DED982FA7}">
      <dgm:prSet phldrT="[Text]"/>
      <dgm:spPr/>
      <dgm:t>
        <a:bodyPr/>
        <a:lstStyle/>
        <a:p>
          <a:r>
            <a:rPr lang="cs-CZ" dirty="0" smtClean="0"/>
            <a:t>vpravo</a:t>
          </a:r>
          <a:endParaRPr lang="cs-CZ" dirty="0"/>
        </a:p>
      </dgm:t>
    </dgm:pt>
    <dgm:pt modelId="{37E84596-6C13-4302-8F67-993C39DE3D65}" type="parTrans" cxnId="{617230AC-DE48-42F8-9DF1-2BC53EADAE80}">
      <dgm:prSet/>
      <dgm:spPr/>
      <dgm:t>
        <a:bodyPr/>
        <a:lstStyle/>
        <a:p>
          <a:endParaRPr lang="cs-CZ"/>
        </a:p>
      </dgm:t>
    </dgm:pt>
    <dgm:pt modelId="{E230A5E2-BD3A-448F-9DE0-2CB010268A2D}" type="sibTrans" cxnId="{617230AC-DE48-42F8-9DF1-2BC53EADAE80}">
      <dgm:prSet/>
      <dgm:spPr/>
      <dgm:t>
        <a:bodyPr/>
        <a:lstStyle/>
        <a:p>
          <a:endParaRPr lang="cs-CZ"/>
        </a:p>
      </dgm:t>
    </dgm:pt>
    <dgm:pt modelId="{9D82C389-1BA1-4460-A994-036DC7DFBF15}">
      <dgm:prSet phldrT="[Text]"/>
      <dgm:spPr/>
      <dgm:t>
        <a:bodyPr/>
        <a:lstStyle/>
        <a:p>
          <a:r>
            <a:rPr lang="cs-CZ" dirty="0" smtClean="0"/>
            <a:t>na střed</a:t>
          </a:r>
          <a:endParaRPr lang="cs-CZ" dirty="0"/>
        </a:p>
      </dgm:t>
    </dgm:pt>
    <dgm:pt modelId="{FE10E89D-8FE5-4FC2-93BB-11EC5A8B3FE9}" type="parTrans" cxnId="{3152C154-2EE8-4ED8-BB35-DC38D8F9A264}">
      <dgm:prSet/>
      <dgm:spPr/>
      <dgm:t>
        <a:bodyPr/>
        <a:lstStyle/>
        <a:p>
          <a:endParaRPr lang="cs-CZ"/>
        </a:p>
      </dgm:t>
    </dgm:pt>
    <dgm:pt modelId="{19AF9D97-6264-40E9-AD42-4238B91B9A7F}" type="sibTrans" cxnId="{3152C154-2EE8-4ED8-BB35-DC38D8F9A264}">
      <dgm:prSet/>
      <dgm:spPr/>
      <dgm:t>
        <a:bodyPr/>
        <a:lstStyle/>
        <a:p>
          <a:endParaRPr lang="cs-CZ"/>
        </a:p>
      </dgm:t>
    </dgm:pt>
    <dgm:pt modelId="{3B65A281-ED09-400F-B6DA-16B33089936A}">
      <dgm:prSet phldrT="[Text]"/>
      <dgm:spPr/>
      <dgm:t>
        <a:bodyPr/>
        <a:lstStyle/>
        <a:p>
          <a:r>
            <a:rPr lang="cs-CZ" dirty="0" smtClean="0"/>
            <a:t> </a:t>
          </a:r>
          <a:endParaRPr lang="cs-CZ" dirty="0"/>
        </a:p>
      </dgm:t>
    </dgm:pt>
    <dgm:pt modelId="{E501440B-8511-43FE-B952-59376CC21FF3}" type="parTrans" cxnId="{0F623A61-57D0-4CFD-B1A6-3C510E1C351D}">
      <dgm:prSet/>
      <dgm:spPr/>
      <dgm:t>
        <a:bodyPr/>
        <a:lstStyle/>
        <a:p>
          <a:endParaRPr lang="cs-CZ"/>
        </a:p>
      </dgm:t>
    </dgm:pt>
    <dgm:pt modelId="{9D9F152B-3E3C-40F2-9CEE-4097EAEED434}" type="sibTrans" cxnId="{0F623A61-57D0-4CFD-B1A6-3C510E1C351D}">
      <dgm:prSet/>
      <dgm:spPr/>
      <dgm:t>
        <a:bodyPr/>
        <a:lstStyle/>
        <a:p>
          <a:endParaRPr lang="cs-CZ"/>
        </a:p>
      </dgm:t>
    </dgm:pt>
    <dgm:pt modelId="{B8E370E7-2A27-4A7C-B5B1-B709C6FA9199}">
      <dgm:prSet/>
      <dgm:spPr/>
      <dgm:t>
        <a:bodyPr/>
        <a:lstStyle/>
        <a:p>
          <a:r>
            <a:rPr lang="cs-CZ" dirty="0" smtClean="0"/>
            <a:t>Do boku</a:t>
          </a:r>
          <a:endParaRPr lang="cs-CZ" dirty="0"/>
        </a:p>
      </dgm:t>
    </dgm:pt>
    <dgm:pt modelId="{0878E89B-101E-488C-BB19-D4E3779E18AF}" type="parTrans" cxnId="{69E3A607-52D4-42B4-BFFD-B0DB2A470AB4}">
      <dgm:prSet/>
      <dgm:spPr/>
      <dgm:t>
        <a:bodyPr/>
        <a:lstStyle/>
        <a:p>
          <a:endParaRPr lang="cs-CZ"/>
        </a:p>
      </dgm:t>
    </dgm:pt>
    <dgm:pt modelId="{68157AB3-D114-4B8D-A147-3DCFB4F6D4A2}" type="sibTrans" cxnId="{69E3A607-52D4-42B4-BFFD-B0DB2A470AB4}">
      <dgm:prSet/>
      <dgm:spPr/>
      <dgm:t>
        <a:bodyPr/>
        <a:lstStyle/>
        <a:p>
          <a:endParaRPr lang="cs-CZ"/>
        </a:p>
      </dgm:t>
    </dgm:pt>
    <dgm:pt modelId="{63CFCD6A-DA2C-44F4-B912-D5AEFAB1ACC5}">
      <dgm:prSet/>
      <dgm:spPr/>
      <dgm:t>
        <a:bodyPr/>
        <a:lstStyle/>
        <a:p>
          <a:endParaRPr lang="cs-CZ"/>
        </a:p>
      </dgm:t>
    </dgm:pt>
    <dgm:pt modelId="{C463D0D3-B7D1-40AD-A2BE-6E5556552B9C}" type="parTrans" cxnId="{5D8A7E34-FE35-4F0F-903A-760A16A2015E}">
      <dgm:prSet/>
      <dgm:spPr/>
      <dgm:t>
        <a:bodyPr/>
        <a:lstStyle/>
        <a:p>
          <a:endParaRPr lang="cs-CZ"/>
        </a:p>
      </dgm:t>
    </dgm:pt>
    <dgm:pt modelId="{0969EE83-7150-4563-83CE-8B44FB371C6A}" type="sibTrans" cxnId="{5D8A7E34-FE35-4F0F-903A-760A16A2015E}">
      <dgm:prSet/>
      <dgm:spPr/>
      <dgm:t>
        <a:bodyPr/>
        <a:lstStyle/>
        <a:p>
          <a:endParaRPr lang="cs-CZ"/>
        </a:p>
      </dgm:t>
    </dgm:pt>
    <dgm:pt modelId="{8512D8A6-9F15-46E3-8879-E2AF7A981AF3}">
      <dgm:prSet phldrT="[Text]"/>
      <dgm:spPr/>
      <dgm:t>
        <a:bodyPr/>
        <a:lstStyle/>
        <a:p>
          <a:r>
            <a:rPr lang="cs-CZ" dirty="0" smtClean="0"/>
            <a:t> </a:t>
          </a:r>
          <a:endParaRPr lang="cs-CZ" dirty="0"/>
        </a:p>
      </dgm:t>
    </dgm:pt>
    <dgm:pt modelId="{223561CE-B989-4E02-824A-27CBC591F0FE}" type="sibTrans" cxnId="{EB406B45-1D11-412E-85A7-9F2D9D2DEADF}">
      <dgm:prSet/>
      <dgm:spPr/>
      <dgm:t>
        <a:bodyPr/>
        <a:lstStyle/>
        <a:p>
          <a:endParaRPr lang="cs-CZ"/>
        </a:p>
      </dgm:t>
    </dgm:pt>
    <dgm:pt modelId="{5E5E5498-2726-4A2A-888B-6E88EF748C47}" type="parTrans" cxnId="{EB406B45-1D11-412E-85A7-9F2D9D2DEADF}">
      <dgm:prSet/>
      <dgm:spPr/>
      <dgm:t>
        <a:bodyPr/>
        <a:lstStyle/>
        <a:p>
          <a:endParaRPr lang="cs-CZ"/>
        </a:p>
      </dgm:t>
    </dgm:pt>
    <dgm:pt modelId="{B8DD52F7-9236-4E1E-BFC2-E57A21387F75}" type="pres">
      <dgm:prSet presAssocID="{6502C153-A464-44A9-A8E2-BACE2678D2DB}" presName="linearFlow" presStyleCnt="0">
        <dgm:presLayoutVars>
          <dgm:dir/>
          <dgm:animLvl val="lvl"/>
          <dgm:resizeHandles/>
        </dgm:presLayoutVars>
      </dgm:prSet>
      <dgm:spPr/>
      <dgm:t>
        <a:bodyPr/>
        <a:lstStyle/>
        <a:p>
          <a:endParaRPr lang="cs-CZ"/>
        </a:p>
      </dgm:t>
    </dgm:pt>
    <dgm:pt modelId="{D8AAC7A8-D484-4B57-A568-A4FB24DF867F}" type="pres">
      <dgm:prSet presAssocID="{CB588F23-A796-4D4C-9125-D7C376F9DF27}" presName="compositeNode" presStyleCnt="0">
        <dgm:presLayoutVars>
          <dgm:bulletEnabled val="1"/>
        </dgm:presLayoutVars>
      </dgm:prSet>
      <dgm:spPr/>
    </dgm:pt>
    <dgm:pt modelId="{2B63D733-DCB5-4087-8996-1668A6F9AAD8}" type="pres">
      <dgm:prSet presAssocID="{CB588F23-A796-4D4C-9125-D7C376F9DF27}" presName="image" presStyleLbl="fgImgPlace1" presStyleIdx="0" presStyleCnt="4"/>
      <dgm:spPr>
        <a:blipFill rotWithShape="1">
          <a:blip xmlns:r="http://schemas.openxmlformats.org/officeDocument/2006/relationships" r:embed="rId1"/>
          <a:stretch>
            <a:fillRect/>
          </a:stretch>
        </a:blipFill>
      </dgm:spPr>
    </dgm:pt>
    <dgm:pt modelId="{15E5EDFD-D805-4F7D-8086-F25D21BB096A}" type="pres">
      <dgm:prSet presAssocID="{CB588F23-A796-4D4C-9125-D7C376F9DF27}" presName="childNode" presStyleLbl="node1" presStyleIdx="0" presStyleCnt="4" custLinFactNeighborX="-1291" custLinFactNeighborY="42">
        <dgm:presLayoutVars>
          <dgm:bulletEnabled val="1"/>
        </dgm:presLayoutVars>
      </dgm:prSet>
      <dgm:spPr/>
      <dgm:t>
        <a:bodyPr/>
        <a:lstStyle/>
        <a:p>
          <a:endParaRPr lang="cs-CZ"/>
        </a:p>
      </dgm:t>
    </dgm:pt>
    <dgm:pt modelId="{3DF03CFA-A1A8-4A14-9923-850B4AE0897A}" type="pres">
      <dgm:prSet presAssocID="{CB588F23-A796-4D4C-9125-D7C376F9DF27}" presName="parentNode" presStyleLbl="revTx" presStyleIdx="0" presStyleCnt="4">
        <dgm:presLayoutVars>
          <dgm:chMax val="0"/>
          <dgm:bulletEnabled val="1"/>
        </dgm:presLayoutVars>
      </dgm:prSet>
      <dgm:spPr/>
      <dgm:t>
        <a:bodyPr/>
        <a:lstStyle/>
        <a:p>
          <a:endParaRPr lang="cs-CZ"/>
        </a:p>
      </dgm:t>
    </dgm:pt>
    <dgm:pt modelId="{3F38DF6A-DF17-4811-B1F1-4EC56AF385E4}" type="pres">
      <dgm:prSet presAssocID="{4BF8D97B-BFDE-413C-ACC3-335830AE6AFE}" presName="sibTrans" presStyleCnt="0"/>
      <dgm:spPr/>
    </dgm:pt>
    <dgm:pt modelId="{B902A928-D3FB-426B-9B31-9A2FD2912C24}" type="pres">
      <dgm:prSet presAssocID="{8EF76827-40FE-47EC-AA7D-909442A30F10}" presName="compositeNode" presStyleCnt="0">
        <dgm:presLayoutVars>
          <dgm:bulletEnabled val="1"/>
        </dgm:presLayoutVars>
      </dgm:prSet>
      <dgm:spPr/>
    </dgm:pt>
    <dgm:pt modelId="{310E2201-4906-44B6-8A6D-FECEC5174FF0}" type="pres">
      <dgm:prSet presAssocID="{8EF76827-40FE-47EC-AA7D-909442A30F10}" presName="image" presStyleLbl="fgImgPlace1" presStyleIdx="1" presStyleCnt="4"/>
      <dgm:spPr>
        <a:blipFill rotWithShape="1">
          <a:blip xmlns:r="http://schemas.openxmlformats.org/officeDocument/2006/relationships" r:embed="rId2"/>
          <a:stretch>
            <a:fillRect/>
          </a:stretch>
        </a:blipFill>
      </dgm:spPr>
    </dgm:pt>
    <dgm:pt modelId="{C729CF18-E622-4374-9379-F97ECE03F877}" type="pres">
      <dgm:prSet presAssocID="{8EF76827-40FE-47EC-AA7D-909442A30F10}" presName="childNode" presStyleLbl="node1" presStyleIdx="1" presStyleCnt="4">
        <dgm:presLayoutVars>
          <dgm:bulletEnabled val="1"/>
        </dgm:presLayoutVars>
      </dgm:prSet>
      <dgm:spPr/>
      <dgm:t>
        <a:bodyPr/>
        <a:lstStyle/>
        <a:p>
          <a:endParaRPr lang="cs-CZ"/>
        </a:p>
      </dgm:t>
    </dgm:pt>
    <dgm:pt modelId="{A8250EDC-197D-4960-A292-7C01AB66F0B2}" type="pres">
      <dgm:prSet presAssocID="{8EF76827-40FE-47EC-AA7D-909442A30F10}" presName="parentNode" presStyleLbl="revTx" presStyleIdx="1" presStyleCnt="4">
        <dgm:presLayoutVars>
          <dgm:chMax val="0"/>
          <dgm:bulletEnabled val="1"/>
        </dgm:presLayoutVars>
      </dgm:prSet>
      <dgm:spPr/>
      <dgm:t>
        <a:bodyPr/>
        <a:lstStyle/>
        <a:p>
          <a:endParaRPr lang="cs-CZ"/>
        </a:p>
      </dgm:t>
    </dgm:pt>
    <dgm:pt modelId="{F759AA2A-C7AA-42E6-9CFC-416A38F7DA0C}" type="pres">
      <dgm:prSet presAssocID="{6D439D77-55A1-42E4-8DFD-0FA40EDC3CD8}" presName="sibTrans" presStyleCnt="0"/>
      <dgm:spPr/>
    </dgm:pt>
    <dgm:pt modelId="{2477367B-99D8-4928-B530-0E6329BEE0F3}" type="pres">
      <dgm:prSet presAssocID="{8512D8A6-9F15-46E3-8879-E2AF7A981AF3}" presName="compositeNode" presStyleCnt="0">
        <dgm:presLayoutVars>
          <dgm:bulletEnabled val="1"/>
        </dgm:presLayoutVars>
      </dgm:prSet>
      <dgm:spPr/>
    </dgm:pt>
    <dgm:pt modelId="{C2B238A5-8480-4741-AE73-6544D828964D}" type="pres">
      <dgm:prSet presAssocID="{8512D8A6-9F15-46E3-8879-E2AF7A981AF3}" presName="image" presStyleLbl="fgImgPlace1" presStyleIdx="2" presStyleCnt="4"/>
      <dgm:spPr>
        <a:blipFill rotWithShape="1">
          <a:blip xmlns:r="http://schemas.openxmlformats.org/officeDocument/2006/relationships" r:embed="rId3"/>
          <a:stretch>
            <a:fillRect/>
          </a:stretch>
        </a:blipFill>
      </dgm:spPr>
    </dgm:pt>
    <dgm:pt modelId="{CB1853BE-70D0-403A-8DD8-17B2727BA67B}" type="pres">
      <dgm:prSet presAssocID="{8512D8A6-9F15-46E3-8879-E2AF7A981AF3}" presName="childNode" presStyleLbl="node1" presStyleIdx="2" presStyleCnt="4">
        <dgm:presLayoutVars>
          <dgm:bulletEnabled val="1"/>
        </dgm:presLayoutVars>
      </dgm:prSet>
      <dgm:spPr/>
      <dgm:t>
        <a:bodyPr/>
        <a:lstStyle/>
        <a:p>
          <a:endParaRPr lang="cs-CZ"/>
        </a:p>
      </dgm:t>
    </dgm:pt>
    <dgm:pt modelId="{EE31D0E5-F54C-460C-9CE8-F062196AD4FE}" type="pres">
      <dgm:prSet presAssocID="{8512D8A6-9F15-46E3-8879-E2AF7A981AF3}" presName="parentNode" presStyleLbl="revTx" presStyleIdx="2" presStyleCnt="4">
        <dgm:presLayoutVars>
          <dgm:chMax val="0"/>
          <dgm:bulletEnabled val="1"/>
        </dgm:presLayoutVars>
      </dgm:prSet>
      <dgm:spPr/>
      <dgm:t>
        <a:bodyPr/>
        <a:lstStyle/>
        <a:p>
          <a:endParaRPr lang="cs-CZ"/>
        </a:p>
      </dgm:t>
    </dgm:pt>
    <dgm:pt modelId="{915C400F-191C-4AAE-9F5F-4DEF5DDD9395}" type="pres">
      <dgm:prSet presAssocID="{223561CE-B989-4E02-824A-27CBC591F0FE}" presName="sibTrans" presStyleCnt="0"/>
      <dgm:spPr/>
    </dgm:pt>
    <dgm:pt modelId="{27A25944-A5AA-4350-9CD4-3D06DA4D11CD}" type="pres">
      <dgm:prSet presAssocID="{3B65A281-ED09-400F-B6DA-16B33089936A}" presName="compositeNode" presStyleCnt="0">
        <dgm:presLayoutVars>
          <dgm:bulletEnabled val="1"/>
        </dgm:presLayoutVars>
      </dgm:prSet>
      <dgm:spPr/>
    </dgm:pt>
    <dgm:pt modelId="{934922F4-2A17-43A4-AE67-D2D09B94F350}" type="pres">
      <dgm:prSet presAssocID="{3B65A281-ED09-400F-B6DA-16B33089936A}" presName="image" presStyleLbl="fgImgPlace1" presStyleIdx="3" presStyleCnt="4"/>
      <dgm:spPr>
        <a:blipFill rotWithShape="1">
          <a:blip xmlns:r="http://schemas.openxmlformats.org/officeDocument/2006/relationships" r:embed="rId4"/>
          <a:stretch>
            <a:fillRect/>
          </a:stretch>
        </a:blipFill>
      </dgm:spPr>
    </dgm:pt>
    <dgm:pt modelId="{200FEEA5-9F8D-4A6B-9930-B10622E00F4F}" type="pres">
      <dgm:prSet presAssocID="{3B65A281-ED09-400F-B6DA-16B33089936A}" presName="childNode" presStyleLbl="node1" presStyleIdx="3" presStyleCnt="4">
        <dgm:presLayoutVars>
          <dgm:bulletEnabled val="1"/>
        </dgm:presLayoutVars>
      </dgm:prSet>
      <dgm:spPr/>
      <dgm:t>
        <a:bodyPr/>
        <a:lstStyle/>
        <a:p>
          <a:endParaRPr lang="cs-CZ"/>
        </a:p>
      </dgm:t>
    </dgm:pt>
    <dgm:pt modelId="{C7CD0BAD-2828-4A15-8448-427971AE8E89}" type="pres">
      <dgm:prSet presAssocID="{3B65A281-ED09-400F-B6DA-16B33089936A}" presName="parentNode" presStyleLbl="revTx" presStyleIdx="3" presStyleCnt="4">
        <dgm:presLayoutVars>
          <dgm:chMax val="0"/>
          <dgm:bulletEnabled val="1"/>
        </dgm:presLayoutVars>
      </dgm:prSet>
      <dgm:spPr/>
      <dgm:t>
        <a:bodyPr/>
        <a:lstStyle/>
        <a:p>
          <a:endParaRPr lang="cs-CZ"/>
        </a:p>
      </dgm:t>
    </dgm:pt>
  </dgm:ptLst>
  <dgm:cxnLst>
    <dgm:cxn modelId="{C77BE41D-0D8F-40FC-87F8-B1449CA32474}" srcId="{CB588F23-A796-4D4C-9125-D7C376F9DF27}" destId="{F0AF50B8-C948-4E37-A86E-8496300464FD}" srcOrd="0" destOrd="0" parTransId="{80D4BD6F-6AEE-4EBC-ADF1-DA9CD2B2DF14}" sibTransId="{3CE49A14-52A2-451B-9453-B65EC0201201}"/>
    <dgm:cxn modelId="{5D8A7E34-FE35-4F0F-903A-760A16A2015E}" srcId="{B8E370E7-2A27-4A7C-B5B1-B709C6FA9199}" destId="{63CFCD6A-DA2C-44F4-B912-D5AEFAB1ACC5}" srcOrd="0" destOrd="0" parTransId="{C463D0D3-B7D1-40AD-A2BE-6E5556552B9C}" sibTransId="{0969EE83-7150-4563-83CE-8B44FB371C6A}"/>
    <dgm:cxn modelId="{73008E1D-1FA7-420B-BCE7-546BFFACF145}" type="presOf" srcId="{8EF76827-40FE-47EC-AA7D-909442A30F10}" destId="{A8250EDC-197D-4960-A292-7C01AB66F0B2}" srcOrd="0" destOrd="0" presId="urn:microsoft.com/office/officeart/2005/8/layout/hList2"/>
    <dgm:cxn modelId="{A7F40303-A0F4-4997-A53B-76D3F00324BB}" srcId="{6502C153-A464-44A9-A8E2-BACE2678D2DB}" destId="{8EF76827-40FE-47EC-AA7D-909442A30F10}" srcOrd="1" destOrd="0" parTransId="{D947E233-DB5D-4389-AC49-2A5917E2821B}" sibTransId="{6D439D77-55A1-42E4-8DFD-0FA40EDC3CD8}"/>
    <dgm:cxn modelId="{28B49595-B13D-47C6-A3E9-38A4D20DD3C1}" type="presOf" srcId="{CB588F23-A796-4D4C-9125-D7C376F9DF27}" destId="{3DF03CFA-A1A8-4A14-9923-850B4AE0897A}" srcOrd="0" destOrd="0" presId="urn:microsoft.com/office/officeart/2005/8/layout/hList2"/>
    <dgm:cxn modelId="{3E2E1413-9784-4F04-BAE8-C881EDB5BECC}" type="presOf" srcId="{B8E370E7-2A27-4A7C-B5B1-B709C6FA9199}" destId="{200FEEA5-9F8D-4A6B-9930-B10622E00F4F}" srcOrd="0" destOrd="0" presId="urn:microsoft.com/office/officeart/2005/8/layout/hList2"/>
    <dgm:cxn modelId="{816D4889-9BA6-456B-A9E3-24CF1EB1A154}" type="presOf" srcId="{3B65A281-ED09-400F-B6DA-16B33089936A}" destId="{C7CD0BAD-2828-4A15-8448-427971AE8E89}" srcOrd="0" destOrd="0" presId="urn:microsoft.com/office/officeart/2005/8/layout/hList2"/>
    <dgm:cxn modelId="{AED8D055-CEF8-4F1E-96F0-87A2D39EF091}" type="presOf" srcId="{63CFCD6A-DA2C-44F4-B912-D5AEFAB1ACC5}" destId="{200FEEA5-9F8D-4A6B-9930-B10622E00F4F}" srcOrd="0" destOrd="1" presId="urn:microsoft.com/office/officeart/2005/8/layout/hList2"/>
    <dgm:cxn modelId="{0F623A61-57D0-4CFD-B1A6-3C510E1C351D}" srcId="{6502C153-A464-44A9-A8E2-BACE2678D2DB}" destId="{3B65A281-ED09-400F-B6DA-16B33089936A}" srcOrd="3" destOrd="0" parTransId="{E501440B-8511-43FE-B952-59376CC21FF3}" sibTransId="{9D9F152B-3E3C-40F2-9CEE-4097EAEED434}"/>
    <dgm:cxn modelId="{EB406B45-1D11-412E-85A7-9F2D9D2DEADF}" srcId="{6502C153-A464-44A9-A8E2-BACE2678D2DB}" destId="{8512D8A6-9F15-46E3-8879-E2AF7A981AF3}" srcOrd="2" destOrd="0" parTransId="{5E5E5498-2726-4A2A-888B-6E88EF748C47}" sibTransId="{223561CE-B989-4E02-824A-27CBC591F0FE}"/>
    <dgm:cxn modelId="{B5EEB2A8-DFDD-465A-B9FB-D48DB06F4A6F}" type="presOf" srcId="{C803247F-891C-4D00-9FE2-462DED982FA7}" destId="{C729CF18-E622-4374-9379-F97ECE03F877}" srcOrd="0" destOrd="0" presId="urn:microsoft.com/office/officeart/2005/8/layout/hList2"/>
    <dgm:cxn modelId="{617230AC-DE48-42F8-9DF1-2BC53EADAE80}" srcId="{8EF76827-40FE-47EC-AA7D-909442A30F10}" destId="{C803247F-891C-4D00-9FE2-462DED982FA7}" srcOrd="0" destOrd="0" parTransId="{37E84596-6C13-4302-8F67-993C39DE3D65}" sibTransId="{E230A5E2-BD3A-448F-9DE0-2CB010268A2D}"/>
    <dgm:cxn modelId="{95BCB29C-0C9A-4CD8-B4A7-3D2B0E2559A1}" srcId="{6502C153-A464-44A9-A8E2-BACE2678D2DB}" destId="{CB588F23-A796-4D4C-9125-D7C376F9DF27}" srcOrd="0" destOrd="0" parTransId="{59C3BDE4-7AE7-4AC4-9F09-C18D6DB303B3}" sibTransId="{4BF8D97B-BFDE-413C-ACC3-335830AE6AFE}"/>
    <dgm:cxn modelId="{3152C154-2EE8-4ED8-BB35-DC38D8F9A264}" srcId="{8512D8A6-9F15-46E3-8879-E2AF7A981AF3}" destId="{9D82C389-1BA1-4460-A994-036DC7DFBF15}" srcOrd="0" destOrd="0" parTransId="{FE10E89D-8FE5-4FC2-93BB-11EC5A8B3FE9}" sibTransId="{19AF9D97-6264-40E9-AD42-4238B91B9A7F}"/>
    <dgm:cxn modelId="{8ACF5189-E70B-41C5-A42B-3A01A22D8230}" type="presOf" srcId="{F0AF50B8-C948-4E37-A86E-8496300464FD}" destId="{15E5EDFD-D805-4F7D-8086-F25D21BB096A}" srcOrd="0" destOrd="0" presId="urn:microsoft.com/office/officeart/2005/8/layout/hList2"/>
    <dgm:cxn modelId="{69E3A607-52D4-42B4-BFFD-B0DB2A470AB4}" srcId="{3B65A281-ED09-400F-B6DA-16B33089936A}" destId="{B8E370E7-2A27-4A7C-B5B1-B709C6FA9199}" srcOrd="0" destOrd="0" parTransId="{0878E89B-101E-488C-BB19-D4E3779E18AF}" sibTransId="{68157AB3-D114-4B8D-A147-3DCFB4F6D4A2}"/>
    <dgm:cxn modelId="{F172B3C3-F47A-400C-8BFD-DCEFF6194CF3}" type="presOf" srcId="{6502C153-A464-44A9-A8E2-BACE2678D2DB}" destId="{B8DD52F7-9236-4E1E-BFC2-E57A21387F75}" srcOrd="0" destOrd="0" presId="urn:microsoft.com/office/officeart/2005/8/layout/hList2"/>
    <dgm:cxn modelId="{B7B68C44-C4ED-4A7E-B387-25F3634A5C93}" type="presOf" srcId="{8512D8A6-9F15-46E3-8879-E2AF7A981AF3}" destId="{EE31D0E5-F54C-460C-9CE8-F062196AD4FE}" srcOrd="0" destOrd="0" presId="urn:microsoft.com/office/officeart/2005/8/layout/hList2"/>
    <dgm:cxn modelId="{87EB73B5-AE00-4964-81BD-BD5867BAE4A1}" type="presOf" srcId="{9D82C389-1BA1-4460-A994-036DC7DFBF15}" destId="{CB1853BE-70D0-403A-8DD8-17B2727BA67B}" srcOrd="0" destOrd="0" presId="urn:microsoft.com/office/officeart/2005/8/layout/hList2"/>
    <dgm:cxn modelId="{ED032C7B-D760-4AFC-B442-6F069AC516AE}" type="presParOf" srcId="{B8DD52F7-9236-4E1E-BFC2-E57A21387F75}" destId="{D8AAC7A8-D484-4B57-A568-A4FB24DF867F}" srcOrd="0" destOrd="0" presId="urn:microsoft.com/office/officeart/2005/8/layout/hList2"/>
    <dgm:cxn modelId="{BC26FA5C-E195-4289-8DE2-97DD6E42E570}" type="presParOf" srcId="{D8AAC7A8-D484-4B57-A568-A4FB24DF867F}" destId="{2B63D733-DCB5-4087-8996-1668A6F9AAD8}" srcOrd="0" destOrd="0" presId="urn:microsoft.com/office/officeart/2005/8/layout/hList2"/>
    <dgm:cxn modelId="{FE3A6AA8-2694-4FE6-B5B8-FA558DAC2757}" type="presParOf" srcId="{D8AAC7A8-D484-4B57-A568-A4FB24DF867F}" destId="{15E5EDFD-D805-4F7D-8086-F25D21BB096A}" srcOrd="1" destOrd="0" presId="urn:microsoft.com/office/officeart/2005/8/layout/hList2"/>
    <dgm:cxn modelId="{FA834573-AA4B-453C-9F33-A6FDFBB86AC5}" type="presParOf" srcId="{D8AAC7A8-D484-4B57-A568-A4FB24DF867F}" destId="{3DF03CFA-A1A8-4A14-9923-850B4AE0897A}" srcOrd="2" destOrd="0" presId="urn:microsoft.com/office/officeart/2005/8/layout/hList2"/>
    <dgm:cxn modelId="{985CB95E-0C32-42EA-8E19-287286D8466F}" type="presParOf" srcId="{B8DD52F7-9236-4E1E-BFC2-E57A21387F75}" destId="{3F38DF6A-DF17-4811-B1F1-4EC56AF385E4}" srcOrd="1" destOrd="0" presId="urn:microsoft.com/office/officeart/2005/8/layout/hList2"/>
    <dgm:cxn modelId="{60D7E6C8-AD27-4041-B907-653C7EF3E92C}" type="presParOf" srcId="{B8DD52F7-9236-4E1E-BFC2-E57A21387F75}" destId="{B902A928-D3FB-426B-9B31-9A2FD2912C24}" srcOrd="2" destOrd="0" presId="urn:microsoft.com/office/officeart/2005/8/layout/hList2"/>
    <dgm:cxn modelId="{5A925860-2D4E-47AA-8A5F-0DF260C22BEA}" type="presParOf" srcId="{B902A928-D3FB-426B-9B31-9A2FD2912C24}" destId="{310E2201-4906-44B6-8A6D-FECEC5174FF0}" srcOrd="0" destOrd="0" presId="urn:microsoft.com/office/officeart/2005/8/layout/hList2"/>
    <dgm:cxn modelId="{8C213EAF-BA4A-4A86-839E-07003AB68C84}" type="presParOf" srcId="{B902A928-D3FB-426B-9B31-9A2FD2912C24}" destId="{C729CF18-E622-4374-9379-F97ECE03F877}" srcOrd="1" destOrd="0" presId="urn:microsoft.com/office/officeart/2005/8/layout/hList2"/>
    <dgm:cxn modelId="{99C4AB1E-675A-4344-99A2-CCECFEF20A57}" type="presParOf" srcId="{B902A928-D3FB-426B-9B31-9A2FD2912C24}" destId="{A8250EDC-197D-4960-A292-7C01AB66F0B2}" srcOrd="2" destOrd="0" presId="urn:microsoft.com/office/officeart/2005/8/layout/hList2"/>
    <dgm:cxn modelId="{6AFE6AC8-497A-44AB-AFE5-3D6DC24B033B}" type="presParOf" srcId="{B8DD52F7-9236-4E1E-BFC2-E57A21387F75}" destId="{F759AA2A-C7AA-42E6-9CFC-416A38F7DA0C}" srcOrd="3" destOrd="0" presId="urn:microsoft.com/office/officeart/2005/8/layout/hList2"/>
    <dgm:cxn modelId="{BD54F9A2-5147-4C79-9D8A-E3CDE118CD19}" type="presParOf" srcId="{B8DD52F7-9236-4E1E-BFC2-E57A21387F75}" destId="{2477367B-99D8-4928-B530-0E6329BEE0F3}" srcOrd="4" destOrd="0" presId="urn:microsoft.com/office/officeart/2005/8/layout/hList2"/>
    <dgm:cxn modelId="{8FD9AB71-C8C5-4044-BDC9-5B2931E6831E}" type="presParOf" srcId="{2477367B-99D8-4928-B530-0E6329BEE0F3}" destId="{C2B238A5-8480-4741-AE73-6544D828964D}" srcOrd="0" destOrd="0" presId="urn:microsoft.com/office/officeart/2005/8/layout/hList2"/>
    <dgm:cxn modelId="{8885042F-AF06-4014-8EDB-462C6920E506}" type="presParOf" srcId="{2477367B-99D8-4928-B530-0E6329BEE0F3}" destId="{CB1853BE-70D0-403A-8DD8-17B2727BA67B}" srcOrd="1" destOrd="0" presId="urn:microsoft.com/office/officeart/2005/8/layout/hList2"/>
    <dgm:cxn modelId="{8B40BBE6-9940-4AFC-8DFC-F9C7EEBEA910}" type="presParOf" srcId="{2477367B-99D8-4928-B530-0E6329BEE0F3}" destId="{EE31D0E5-F54C-460C-9CE8-F062196AD4FE}" srcOrd="2" destOrd="0" presId="urn:microsoft.com/office/officeart/2005/8/layout/hList2"/>
    <dgm:cxn modelId="{642DEAE6-56EC-432D-BDD1-E7123D57CAA2}" type="presParOf" srcId="{B8DD52F7-9236-4E1E-BFC2-E57A21387F75}" destId="{915C400F-191C-4AAE-9F5F-4DEF5DDD9395}" srcOrd="5" destOrd="0" presId="urn:microsoft.com/office/officeart/2005/8/layout/hList2"/>
    <dgm:cxn modelId="{FA6250F9-3E79-4A68-8168-8979A64865EC}" type="presParOf" srcId="{B8DD52F7-9236-4E1E-BFC2-E57A21387F75}" destId="{27A25944-A5AA-4350-9CD4-3D06DA4D11CD}" srcOrd="6" destOrd="0" presId="urn:microsoft.com/office/officeart/2005/8/layout/hList2"/>
    <dgm:cxn modelId="{47E95003-7724-46E4-9AE5-8923DA90045A}" type="presParOf" srcId="{27A25944-A5AA-4350-9CD4-3D06DA4D11CD}" destId="{934922F4-2A17-43A4-AE67-D2D09B94F350}" srcOrd="0" destOrd="0" presId="urn:microsoft.com/office/officeart/2005/8/layout/hList2"/>
    <dgm:cxn modelId="{4A1C86F3-222B-4DD9-BBD2-160F0D203351}" type="presParOf" srcId="{27A25944-A5AA-4350-9CD4-3D06DA4D11CD}" destId="{200FEEA5-9F8D-4A6B-9930-B10622E00F4F}" srcOrd="1" destOrd="0" presId="urn:microsoft.com/office/officeart/2005/8/layout/hList2"/>
    <dgm:cxn modelId="{415E0D0D-0360-4F1E-9174-B36BAB627176}" type="presParOf" srcId="{27A25944-A5AA-4350-9CD4-3D06DA4D11CD}" destId="{C7CD0BAD-2828-4A15-8448-427971AE8E89}"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03CFA-A1A8-4A14-9923-850B4AE0897A}">
      <dsp:nvSpPr>
        <dsp:cNvPr id="0" name=""/>
        <dsp:cNvSpPr/>
      </dsp:nvSpPr>
      <dsp:spPr>
        <a:xfrm rot="16200000">
          <a:off x="-1342237" y="2029071"/>
          <a:ext cx="3088800" cy="306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270490" bIns="0" numCol="1" spcCol="1270" anchor="t" anchorCtr="0">
          <a:noAutofit/>
        </a:bodyPr>
        <a:lstStyle/>
        <a:p>
          <a:pPr lvl="0" algn="r" defTabSz="1022350">
            <a:lnSpc>
              <a:spcPct val="90000"/>
            </a:lnSpc>
            <a:spcBef>
              <a:spcPct val="0"/>
            </a:spcBef>
            <a:spcAft>
              <a:spcPct val="35000"/>
            </a:spcAft>
          </a:pPr>
          <a:r>
            <a:rPr lang="cs-CZ" sz="2300" kern="1200" dirty="0" smtClean="0"/>
            <a:t>  </a:t>
          </a:r>
          <a:endParaRPr lang="cs-CZ" sz="2300" kern="1200" dirty="0"/>
        </a:p>
      </dsp:txBody>
      <dsp:txXfrm>
        <a:off x="-1342237" y="2029071"/>
        <a:ext cx="3088800" cy="306697"/>
      </dsp:txXfrm>
    </dsp:sp>
    <dsp:sp modelId="{15E5EDFD-D805-4F7D-8086-F25D21BB096A}">
      <dsp:nvSpPr>
        <dsp:cNvPr id="0" name=""/>
        <dsp:cNvSpPr/>
      </dsp:nvSpPr>
      <dsp:spPr>
        <a:xfrm>
          <a:off x="335788" y="639317"/>
          <a:ext cx="1527677" cy="3088800"/>
        </a:xfrm>
        <a:prstGeom prst="rect">
          <a:avLst/>
        </a:prstGeom>
        <a:solidFill>
          <a:schemeClr val="lt1">
            <a:hueOff val="0"/>
            <a:satOff val="0"/>
            <a:lumOff val="0"/>
            <a:alphaOff val="0"/>
          </a:schemeClr>
        </a:solidFill>
        <a:ln w="11429" cap="flat" cmpd="sng" algn="ctr">
          <a:solidFill>
            <a:schemeClr val="accent3">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70490" rIns="206248" bIns="206248" numCol="1" spcCol="1270" anchor="t" anchorCtr="0">
          <a:noAutofit/>
        </a:bodyPr>
        <a:lstStyle/>
        <a:p>
          <a:pPr marL="228600" lvl="1" indent="-228600" algn="l" defTabSz="1022350">
            <a:lnSpc>
              <a:spcPct val="90000"/>
            </a:lnSpc>
            <a:spcBef>
              <a:spcPct val="0"/>
            </a:spcBef>
            <a:spcAft>
              <a:spcPct val="15000"/>
            </a:spcAft>
            <a:buChar char="••"/>
          </a:pPr>
          <a:r>
            <a:rPr lang="cs-CZ" sz="2300" kern="1200" dirty="0" smtClean="0"/>
            <a:t>vlevo</a:t>
          </a:r>
          <a:br>
            <a:rPr lang="cs-CZ" sz="2300" kern="1200" dirty="0" smtClean="0"/>
          </a:br>
          <a:endParaRPr lang="cs-CZ" sz="2300" kern="1200" dirty="0"/>
        </a:p>
      </dsp:txBody>
      <dsp:txXfrm>
        <a:off x="335788" y="639317"/>
        <a:ext cx="1527677" cy="3088800"/>
      </dsp:txXfrm>
    </dsp:sp>
    <dsp:sp modelId="{2B63D733-DCB5-4087-8996-1668A6F9AAD8}">
      <dsp:nvSpPr>
        <dsp:cNvPr id="0" name=""/>
        <dsp:cNvSpPr/>
      </dsp:nvSpPr>
      <dsp:spPr>
        <a:xfrm>
          <a:off x="48813" y="233179"/>
          <a:ext cx="613394" cy="613394"/>
        </a:xfrm>
        <a:prstGeom prst="rect">
          <a:avLst/>
        </a:prstGeom>
        <a:blipFill rotWithShape="1">
          <a:blip xmlns:r="http://schemas.openxmlformats.org/officeDocument/2006/relationships" r:embed="rId1"/>
          <a:stretch>
            <a:fillRect/>
          </a:stretch>
        </a:blipFill>
        <a:ln w="11429" cap="flat" cmpd="sng" algn="ctr">
          <a:solidFill>
            <a:schemeClr val="accent3">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A8250EDC-197D-4960-A292-7C01AB66F0B2}">
      <dsp:nvSpPr>
        <dsp:cNvPr id="0" name=""/>
        <dsp:cNvSpPr/>
      </dsp:nvSpPr>
      <dsp:spPr>
        <a:xfrm rot="16200000">
          <a:off x="893761" y="2029071"/>
          <a:ext cx="3088800" cy="306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270490" bIns="0" numCol="1" spcCol="1270" anchor="t" anchorCtr="0">
          <a:noAutofit/>
        </a:bodyPr>
        <a:lstStyle/>
        <a:p>
          <a:pPr lvl="0" algn="r" defTabSz="1022350">
            <a:lnSpc>
              <a:spcPct val="90000"/>
            </a:lnSpc>
            <a:spcBef>
              <a:spcPct val="0"/>
            </a:spcBef>
            <a:spcAft>
              <a:spcPct val="35000"/>
            </a:spcAft>
          </a:pPr>
          <a:r>
            <a:rPr lang="cs-CZ" sz="2300" kern="1200" dirty="0" smtClean="0"/>
            <a:t> </a:t>
          </a:r>
          <a:endParaRPr lang="cs-CZ" sz="2300" kern="1200" dirty="0"/>
        </a:p>
      </dsp:txBody>
      <dsp:txXfrm>
        <a:off x="893761" y="2029071"/>
        <a:ext cx="3088800" cy="306697"/>
      </dsp:txXfrm>
    </dsp:sp>
    <dsp:sp modelId="{C729CF18-E622-4374-9379-F97ECE03F877}">
      <dsp:nvSpPr>
        <dsp:cNvPr id="0" name=""/>
        <dsp:cNvSpPr/>
      </dsp:nvSpPr>
      <dsp:spPr>
        <a:xfrm>
          <a:off x="2591510" y="638020"/>
          <a:ext cx="1527677" cy="3088800"/>
        </a:xfrm>
        <a:prstGeom prst="rect">
          <a:avLst/>
        </a:prstGeom>
        <a:solidFill>
          <a:schemeClr val="lt1">
            <a:hueOff val="0"/>
            <a:satOff val="0"/>
            <a:lumOff val="0"/>
            <a:alphaOff val="0"/>
          </a:schemeClr>
        </a:solidFill>
        <a:ln w="11429" cap="flat" cmpd="sng" algn="ctr">
          <a:solidFill>
            <a:schemeClr val="accent3">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70490" rIns="206248" bIns="206248" numCol="1" spcCol="1270" anchor="t" anchorCtr="0">
          <a:noAutofit/>
        </a:bodyPr>
        <a:lstStyle/>
        <a:p>
          <a:pPr marL="228600" lvl="1" indent="-228600" algn="l" defTabSz="1022350">
            <a:lnSpc>
              <a:spcPct val="90000"/>
            </a:lnSpc>
            <a:spcBef>
              <a:spcPct val="0"/>
            </a:spcBef>
            <a:spcAft>
              <a:spcPct val="15000"/>
            </a:spcAft>
            <a:buChar char="••"/>
          </a:pPr>
          <a:r>
            <a:rPr lang="cs-CZ" sz="2300" kern="1200" dirty="0" smtClean="0"/>
            <a:t>vpravo</a:t>
          </a:r>
          <a:endParaRPr lang="cs-CZ" sz="2300" kern="1200" dirty="0"/>
        </a:p>
      </dsp:txBody>
      <dsp:txXfrm>
        <a:off x="2591510" y="638020"/>
        <a:ext cx="1527677" cy="3088800"/>
      </dsp:txXfrm>
    </dsp:sp>
    <dsp:sp modelId="{310E2201-4906-44B6-8A6D-FECEC5174FF0}">
      <dsp:nvSpPr>
        <dsp:cNvPr id="0" name=""/>
        <dsp:cNvSpPr/>
      </dsp:nvSpPr>
      <dsp:spPr>
        <a:xfrm>
          <a:off x="2284813" y="233179"/>
          <a:ext cx="613394" cy="613394"/>
        </a:xfrm>
        <a:prstGeom prst="rect">
          <a:avLst/>
        </a:prstGeom>
        <a:blipFill rotWithShape="1">
          <a:blip xmlns:r="http://schemas.openxmlformats.org/officeDocument/2006/relationships" r:embed="rId2"/>
          <a:stretch>
            <a:fillRect/>
          </a:stretch>
        </a:blipFill>
        <a:ln w="11429" cap="flat" cmpd="sng" algn="ctr">
          <a:solidFill>
            <a:schemeClr val="accent3">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EE31D0E5-F54C-460C-9CE8-F062196AD4FE}">
      <dsp:nvSpPr>
        <dsp:cNvPr id="0" name=""/>
        <dsp:cNvSpPr/>
      </dsp:nvSpPr>
      <dsp:spPr>
        <a:xfrm rot="16200000">
          <a:off x="3129761" y="2029071"/>
          <a:ext cx="3088800" cy="306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270490" bIns="0" numCol="1" spcCol="1270" anchor="t" anchorCtr="0">
          <a:noAutofit/>
        </a:bodyPr>
        <a:lstStyle/>
        <a:p>
          <a:pPr lvl="0" algn="r" defTabSz="1022350">
            <a:lnSpc>
              <a:spcPct val="90000"/>
            </a:lnSpc>
            <a:spcBef>
              <a:spcPct val="0"/>
            </a:spcBef>
            <a:spcAft>
              <a:spcPct val="35000"/>
            </a:spcAft>
          </a:pPr>
          <a:r>
            <a:rPr lang="cs-CZ" sz="2300" kern="1200" dirty="0" smtClean="0"/>
            <a:t> </a:t>
          </a:r>
          <a:endParaRPr lang="cs-CZ" sz="2300" kern="1200" dirty="0"/>
        </a:p>
      </dsp:txBody>
      <dsp:txXfrm>
        <a:off x="3129761" y="2029071"/>
        <a:ext cx="3088800" cy="306697"/>
      </dsp:txXfrm>
    </dsp:sp>
    <dsp:sp modelId="{CB1853BE-70D0-403A-8DD8-17B2727BA67B}">
      <dsp:nvSpPr>
        <dsp:cNvPr id="0" name=""/>
        <dsp:cNvSpPr/>
      </dsp:nvSpPr>
      <dsp:spPr>
        <a:xfrm>
          <a:off x="4827509" y="638020"/>
          <a:ext cx="1527677" cy="3088800"/>
        </a:xfrm>
        <a:prstGeom prst="rect">
          <a:avLst/>
        </a:prstGeom>
        <a:solidFill>
          <a:schemeClr val="lt1">
            <a:hueOff val="0"/>
            <a:satOff val="0"/>
            <a:lumOff val="0"/>
            <a:alphaOff val="0"/>
          </a:schemeClr>
        </a:solidFill>
        <a:ln w="11429" cap="flat" cmpd="sng" algn="ctr">
          <a:solidFill>
            <a:schemeClr val="accent3">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70490" rIns="206248" bIns="206248" numCol="1" spcCol="1270" anchor="t" anchorCtr="0">
          <a:noAutofit/>
        </a:bodyPr>
        <a:lstStyle/>
        <a:p>
          <a:pPr marL="228600" lvl="1" indent="-228600" algn="l" defTabSz="1022350">
            <a:lnSpc>
              <a:spcPct val="90000"/>
            </a:lnSpc>
            <a:spcBef>
              <a:spcPct val="0"/>
            </a:spcBef>
            <a:spcAft>
              <a:spcPct val="15000"/>
            </a:spcAft>
            <a:buChar char="••"/>
          </a:pPr>
          <a:r>
            <a:rPr lang="cs-CZ" sz="2300" kern="1200" dirty="0" smtClean="0"/>
            <a:t>na střed</a:t>
          </a:r>
          <a:endParaRPr lang="cs-CZ" sz="2300" kern="1200" dirty="0"/>
        </a:p>
      </dsp:txBody>
      <dsp:txXfrm>
        <a:off x="4827509" y="638020"/>
        <a:ext cx="1527677" cy="3088800"/>
      </dsp:txXfrm>
    </dsp:sp>
    <dsp:sp modelId="{C2B238A5-8480-4741-AE73-6544D828964D}">
      <dsp:nvSpPr>
        <dsp:cNvPr id="0" name=""/>
        <dsp:cNvSpPr/>
      </dsp:nvSpPr>
      <dsp:spPr>
        <a:xfrm>
          <a:off x="4520812" y="233179"/>
          <a:ext cx="613394" cy="613394"/>
        </a:xfrm>
        <a:prstGeom prst="rect">
          <a:avLst/>
        </a:prstGeom>
        <a:blipFill rotWithShape="1">
          <a:blip xmlns:r="http://schemas.openxmlformats.org/officeDocument/2006/relationships" r:embed="rId3"/>
          <a:stretch>
            <a:fillRect/>
          </a:stretch>
        </a:blipFill>
        <a:ln w="11429" cap="flat" cmpd="sng" algn="ctr">
          <a:solidFill>
            <a:schemeClr val="accent3">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C7CD0BAD-2828-4A15-8448-427971AE8E89}">
      <dsp:nvSpPr>
        <dsp:cNvPr id="0" name=""/>
        <dsp:cNvSpPr/>
      </dsp:nvSpPr>
      <dsp:spPr>
        <a:xfrm rot="16200000">
          <a:off x="5365760" y="2029071"/>
          <a:ext cx="3088800" cy="306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270490" bIns="0" numCol="1" spcCol="1270" anchor="t" anchorCtr="0">
          <a:noAutofit/>
        </a:bodyPr>
        <a:lstStyle/>
        <a:p>
          <a:pPr lvl="0" algn="r" defTabSz="1022350">
            <a:lnSpc>
              <a:spcPct val="90000"/>
            </a:lnSpc>
            <a:spcBef>
              <a:spcPct val="0"/>
            </a:spcBef>
            <a:spcAft>
              <a:spcPct val="35000"/>
            </a:spcAft>
          </a:pPr>
          <a:r>
            <a:rPr lang="cs-CZ" sz="2300" kern="1200" dirty="0" smtClean="0"/>
            <a:t> </a:t>
          </a:r>
          <a:endParaRPr lang="cs-CZ" sz="2300" kern="1200" dirty="0"/>
        </a:p>
      </dsp:txBody>
      <dsp:txXfrm>
        <a:off x="5365760" y="2029071"/>
        <a:ext cx="3088800" cy="306697"/>
      </dsp:txXfrm>
    </dsp:sp>
    <dsp:sp modelId="{200FEEA5-9F8D-4A6B-9930-B10622E00F4F}">
      <dsp:nvSpPr>
        <dsp:cNvPr id="0" name=""/>
        <dsp:cNvSpPr/>
      </dsp:nvSpPr>
      <dsp:spPr>
        <a:xfrm>
          <a:off x="7063509" y="638020"/>
          <a:ext cx="1527677" cy="3088800"/>
        </a:xfrm>
        <a:prstGeom prst="rect">
          <a:avLst/>
        </a:prstGeom>
        <a:solidFill>
          <a:schemeClr val="lt1">
            <a:hueOff val="0"/>
            <a:satOff val="0"/>
            <a:lumOff val="0"/>
            <a:alphaOff val="0"/>
          </a:schemeClr>
        </a:solidFill>
        <a:ln w="11429" cap="flat" cmpd="sng" algn="ctr">
          <a:solidFill>
            <a:schemeClr val="accent3">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70490" rIns="206248" bIns="206248" numCol="1" spcCol="1270" anchor="t" anchorCtr="0">
          <a:noAutofit/>
        </a:bodyPr>
        <a:lstStyle/>
        <a:p>
          <a:pPr marL="228600" lvl="1" indent="-228600" algn="l" defTabSz="1022350">
            <a:lnSpc>
              <a:spcPct val="90000"/>
            </a:lnSpc>
            <a:spcBef>
              <a:spcPct val="0"/>
            </a:spcBef>
            <a:spcAft>
              <a:spcPct val="15000"/>
            </a:spcAft>
            <a:buChar char="••"/>
          </a:pPr>
          <a:r>
            <a:rPr lang="cs-CZ" sz="2300" kern="1200" dirty="0" smtClean="0"/>
            <a:t>Do boku</a:t>
          </a:r>
          <a:endParaRPr lang="cs-CZ" sz="2300" kern="1200" dirty="0"/>
        </a:p>
        <a:p>
          <a:pPr marL="457200" lvl="2" indent="-228600" algn="l" defTabSz="1022350">
            <a:lnSpc>
              <a:spcPct val="90000"/>
            </a:lnSpc>
            <a:spcBef>
              <a:spcPct val="0"/>
            </a:spcBef>
            <a:spcAft>
              <a:spcPct val="15000"/>
            </a:spcAft>
            <a:buChar char="••"/>
          </a:pPr>
          <a:endParaRPr lang="cs-CZ" sz="2300" kern="1200"/>
        </a:p>
      </dsp:txBody>
      <dsp:txXfrm>
        <a:off x="7063509" y="638020"/>
        <a:ext cx="1527677" cy="3088800"/>
      </dsp:txXfrm>
    </dsp:sp>
    <dsp:sp modelId="{934922F4-2A17-43A4-AE67-D2D09B94F350}">
      <dsp:nvSpPr>
        <dsp:cNvPr id="0" name=""/>
        <dsp:cNvSpPr/>
      </dsp:nvSpPr>
      <dsp:spPr>
        <a:xfrm>
          <a:off x="6756811" y="233179"/>
          <a:ext cx="613394" cy="613394"/>
        </a:xfrm>
        <a:prstGeom prst="rect">
          <a:avLst/>
        </a:prstGeom>
        <a:blipFill rotWithShape="1">
          <a:blip xmlns:r="http://schemas.openxmlformats.org/officeDocument/2006/relationships" r:embed="rId4"/>
          <a:stretch>
            <a:fillRect/>
          </a:stretch>
        </a:blipFill>
        <a:ln w="11429" cap="flat" cmpd="sng" algn="ctr">
          <a:solidFill>
            <a:schemeClr val="accent3">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Podnadpis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p:txBody>
          <a:bodyPr/>
          <a:lstStyle/>
          <a:p>
            <a:fld id="{794CA4E1-8C1D-4AF3-9903-F6CD6AB605C7}" type="datetimeFigureOut">
              <a:rPr lang="cs-CZ" smtClean="0"/>
              <a:t>18.5.2013</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7" name="Přímá spojnice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á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á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Zástupný symbol pro číslo snímku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7EB8CCA6-E1AE-4858-BAF5-C03FDBAE03DF}" type="slidenum">
              <a:rPr lang="cs-CZ" smtClean="0"/>
              <a:t>‹#›</a:t>
            </a:fld>
            <a:endParaRPr lang="cs-CZ"/>
          </a:p>
        </p:txBody>
      </p:sp>
      <p:sp>
        <p:nvSpPr>
          <p:cNvPr id="8" name="Nadpis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solidFill>
                  <a:schemeClr val="accent3">
                    <a:shade val="75000"/>
                  </a:schemeClr>
                </a:solidFill>
              </a:defRPr>
            </a:lvl1p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794CA4E1-8C1D-4AF3-9903-F6CD6AB605C7}" type="datetimeFigureOut">
              <a:rPr lang="cs-CZ" smtClean="0"/>
              <a:t>18.5.2013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4361688" y="1026372"/>
            <a:ext cx="457200" cy="441325"/>
          </a:xfrm>
        </p:spPr>
        <p:txBody>
          <a:bodyPr/>
          <a:lstStyle/>
          <a:p>
            <a:fld id="{7EB8CCA6-E1AE-4858-BAF5-C03FDBAE03DF}" type="slidenum">
              <a:rPr lang="cs-CZ" smtClean="0"/>
              <a:t>‹#›</a:t>
            </a:fld>
            <a:endParaRPr lang="cs-CZ"/>
          </a:p>
        </p:txBody>
      </p:sp>
      <p:sp>
        <p:nvSpPr>
          <p:cNvPr id="8" name="Zástupný symbol pro obsah 7"/>
          <p:cNvSpPr>
            <a:spLocks noGrp="1"/>
          </p:cNvSpPr>
          <p:nvPr>
            <p:ph sz="quarter" idx="1"/>
          </p:nvPr>
        </p:nvSpPr>
        <p:spPr>
          <a:xfrm>
            <a:off x="301752" y="1527048"/>
            <a:ext cx="850392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3" name="Obdélník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Obdélník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Zástupný symbol pro zápatí 4"/>
          <p:cNvSpPr>
            <a:spLocks noGrp="1"/>
          </p:cNvSpPr>
          <p:nvPr>
            <p:ph type="ftr" sz="quarter" idx="11"/>
          </p:nvPr>
        </p:nvSpPr>
        <p:spPr/>
        <p:txBody>
          <a:bodyPr/>
          <a:lstStyle/>
          <a:p>
            <a:endParaRPr lang="cs-CZ"/>
          </a:p>
        </p:txBody>
      </p:sp>
      <p:sp>
        <p:nvSpPr>
          <p:cNvPr id="4" name="Zástupný symbol pro datum 3"/>
          <p:cNvSpPr>
            <a:spLocks noGrp="1"/>
          </p:cNvSpPr>
          <p:nvPr>
            <p:ph type="dt" sz="half" idx="10"/>
          </p:nvPr>
        </p:nvSpPr>
        <p:spPr/>
        <p:txBody>
          <a:bodyPr/>
          <a:lstStyle/>
          <a:p>
            <a:fld id="{794CA4E1-8C1D-4AF3-9903-F6CD6AB605C7}" type="datetimeFigureOut">
              <a:rPr lang="cs-CZ" smtClean="0"/>
              <a:t>18.5.2013</a:t>
            </a:fld>
            <a:endParaRPr lang="cs-CZ"/>
          </a:p>
        </p:txBody>
      </p:sp>
      <p:sp>
        <p:nvSpPr>
          <p:cNvPr id="8" name="Přímá spojnice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á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á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7EB8CCA6-E1AE-4858-BAF5-C03FDBAE03DF}" type="slidenum">
              <a:rPr lang="cs-CZ" smtClean="0"/>
              <a:t>‹#›</a:t>
            </a:fld>
            <a:endParaRPr lang="cs-CZ"/>
          </a:p>
        </p:txBody>
      </p:sp>
      <p:sp>
        <p:nvSpPr>
          <p:cNvPr id="2" name="Nadpis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758952"/>
          </a:xfrm>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a:xfrm>
            <a:off x="5791200" y="6409944"/>
            <a:ext cx="3044952" cy="365760"/>
          </a:xfrm>
        </p:spPr>
        <p:txBody>
          <a:bodyPr/>
          <a:lstStyle/>
          <a:p>
            <a:fld id="{794CA4E1-8C1D-4AF3-9903-F6CD6AB605C7}" type="datetimeFigureOut">
              <a:rPr lang="cs-CZ" smtClean="0"/>
              <a:t>18.5.2013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EB8CCA6-E1AE-4858-BAF5-C03FDBAE03DF}" type="slidenum">
              <a:rPr lang="cs-CZ" smtClean="0"/>
              <a:t>‹#›</a:t>
            </a:fld>
            <a:endParaRPr lang="cs-CZ"/>
          </a:p>
        </p:txBody>
      </p:sp>
      <p:sp>
        <p:nvSpPr>
          <p:cNvPr id="8" name="Přímá spojnice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Zástupný symbol pro obsah 9"/>
          <p:cNvSpPr>
            <a:spLocks noGrp="1"/>
          </p:cNvSpPr>
          <p:nvPr>
            <p:ph sz="half" idx="1"/>
          </p:nvPr>
        </p:nvSpPr>
        <p:spPr>
          <a:xfrm>
            <a:off x="301752" y="1371600"/>
            <a:ext cx="4038600" cy="4681728"/>
          </a:xfrm>
        </p:spPr>
        <p:txBody>
          <a:bodyPr/>
          <a:lstStyle>
            <a:lvl1pPr>
              <a:defRPr sz="2500"/>
            </a:lvl1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obsah 11"/>
          <p:cNvSpPr>
            <a:spLocks noGrp="1"/>
          </p:cNvSpPr>
          <p:nvPr>
            <p:ph sz="half" idx="2"/>
          </p:nvPr>
        </p:nvSpPr>
        <p:spPr>
          <a:xfrm>
            <a:off x="4800600" y="1371600"/>
            <a:ext cx="4038600" cy="4681728"/>
          </a:xfrm>
        </p:spPr>
        <p:txBody>
          <a:bodyPr/>
          <a:lstStyle>
            <a:lvl1pPr>
              <a:defRPr sz="2500"/>
            </a:lvl1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1">
        <a:schemeClr val="bg2"/>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Obdélník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Obdélník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Obdélník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7" name="Zástupný symbol pro datum 6"/>
          <p:cNvSpPr>
            <a:spLocks noGrp="1"/>
          </p:cNvSpPr>
          <p:nvPr>
            <p:ph type="dt" sz="half" idx="10"/>
          </p:nvPr>
        </p:nvSpPr>
        <p:spPr/>
        <p:txBody>
          <a:bodyPr/>
          <a:lstStyle/>
          <a:p>
            <a:fld id="{794CA4E1-8C1D-4AF3-9903-F6CD6AB605C7}" type="datetimeFigureOut">
              <a:rPr lang="cs-CZ" smtClean="0"/>
              <a:t>18.5.2013</a:t>
            </a:fld>
            <a:endParaRPr lang="cs-CZ"/>
          </a:p>
        </p:txBody>
      </p:sp>
      <p:sp>
        <p:nvSpPr>
          <p:cNvPr id="8" name="Zástupný symbol pro zápatí 7"/>
          <p:cNvSpPr>
            <a:spLocks noGrp="1"/>
          </p:cNvSpPr>
          <p:nvPr>
            <p:ph type="ftr" sz="quarter" idx="11"/>
          </p:nvPr>
        </p:nvSpPr>
        <p:spPr>
          <a:xfrm>
            <a:off x="304800" y="6409944"/>
            <a:ext cx="3581400" cy="365760"/>
          </a:xfrm>
        </p:spPr>
        <p:txBody>
          <a:bodyPr/>
          <a:lstStyle/>
          <a:p>
            <a:endParaRPr lang="cs-CZ"/>
          </a:p>
        </p:txBody>
      </p:sp>
      <p:sp>
        <p:nvSpPr>
          <p:cNvPr id="15" name="Přímá spojnice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Zástupný symbol pro obsah 23"/>
          <p:cNvSpPr>
            <a:spLocks noGrp="1"/>
          </p:cNvSpPr>
          <p:nvPr>
            <p:ph sz="quarter" idx="2"/>
          </p:nvPr>
        </p:nvSpPr>
        <p:spPr>
          <a:xfrm>
            <a:off x="301752" y="2471383"/>
            <a:ext cx="4041648" cy="3818404"/>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obsah 25"/>
          <p:cNvSpPr>
            <a:spLocks noGrp="1"/>
          </p:cNvSpPr>
          <p:nvPr>
            <p:ph sz="quarter" idx="4"/>
          </p:nvPr>
        </p:nvSpPr>
        <p:spPr>
          <a:xfrm>
            <a:off x="4800600" y="2471383"/>
            <a:ext cx="4038600" cy="382219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Ová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á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Zástupný symbol pro číslo snímku 8"/>
          <p:cNvSpPr>
            <a:spLocks noGrp="1"/>
          </p:cNvSpPr>
          <p:nvPr>
            <p:ph type="sldNum" sz="quarter" idx="12"/>
          </p:nvPr>
        </p:nvSpPr>
        <p:spPr>
          <a:xfrm>
            <a:off x="4343400" y="1042416"/>
            <a:ext cx="457200" cy="441325"/>
          </a:xfrm>
        </p:spPr>
        <p:txBody>
          <a:bodyPr/>
          <a:lstStyle>
            <a:lvl1pPr algn="ctr">
              <a:defRPr/>
            </a:lvl1pPr>
          </a:lstStyle>
          <a:p>
            <a:fld id="{7EB8CCA6-E1AE-4858-BAF5-C03FDBAE03DF}" type="slidenum">
              <a:rPr lang="cs-CZ" smtClean="0"/>
              <a:t>‹#›</a:t>
            </a:fld>
            <a:endParaRPr lang="cs-CZ"/>
          </a:p>
        </p:txBody>
      </p:sp>
      <p:sp>
        <p:nvSpPr>
          <p:cNvPr id="23" name="Nadpis 22"/>
          <p:cNvSpPr>
            <a:spLocks noGrp="1"/>
          </p:cNvSpPr>
          <p:nvPr>
            <p:ph type="title"/>
          </p:nvPr>
        </p:nvSpPr>
        <p:spPr/>
        <p:txBody>
          <a:bodyPr rtlCol="0" anchor="b" anchorCtr="0"/>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794CA4E1-8C1D-4AF3-9903-F6CD6AB605C7}" type="datetimeFigureOut">
              <a:rPr lang="cs-CZ" smtClean="0"/>
              <a:t>18.5.2013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a:xfrm>
            <a:off x="4343400" y="1036020"/>
            <a:ext cx="457200" cy="441325"/>
          </a:xfrm>
        </p:spPr>
        <p:txBody>
          <a:bodyPr/>
          <a:lstStyle/>
          <a:p>
            <a:fld id="{7EB8CCA6-E1AE-4858-BAF5-C03FDBAE03DF}"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Obdélník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Obdélník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Zástupný symbol pro datum 1"/>
          <p:cNvSpPr>
            <a:spLocks noGrp="1"/>
          </p:cNvSpPr>
          <p:nvPr>
            <p:ph type="dt" sz="half" idx="10"/>
          </p:nvPr>
        </p:nvSpPr>
        <p:spPr/>
        <p:txBody>
          <a:bodyPr/>
          <a:lstStyle/>
          <a:p>
            <a:fld id="{794CA4E1-8C1D-4AF3-9903-F6CD6AB605C7}" type="datetimeFigureOut">
              <a:rPr lang="cs-CZ" smtClean="0"/>
              <a:t>18.5.2013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4267200" y="6324600"/>
            <a:ext cx="609600" cy="441324"/>
          </a:xfrm>
        </p:spPr>
        <p:txBody>
          <a:bodyPr/>
          <a:lstStyle>
            <a:lvl1pPr>
              <a:defRPr>
                <a:solidFill>
                  <a:srgbClr val="FFFFFF"/>
                </a:solidFill>
              </a:defRPr>
            </a:lvl1pPr>
          </a:lstStyle>
          <a:p>
            <a:fld id="{7EB8CCA6-E1AE-4858-BAF5-C03FDBAE03DF}"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9" name="Obdélník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Obdélník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Obdélník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Přímá spojnice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Zástupný symbol pro obsah 19"/>
          <p:cNvSpPr>
            <a:spLocks noGrp="1"/>
          </p:cNvSpPr>
          <p:nvPr>
            <p:ph sz="quarter" idx="1"/>
          </p:nvPr>
        </p:nvSpPr>
        <p:spPr>
          <a:xfrm>
            <a:off x="3124200" y="685800"/>
            <a:ext cx="5638800" cy="5410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Ová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á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7EB8CCA6-E1AE-4858-BAF5-C03FDBAE03DF}" type="slidenum">
              <a:rPr lang="cs-CZ" smtClean="0"/>
              <a:t>‹#›</a:t>
            </a:fld>
            <a:endParaRPr lang="cs-CZ"/>
          </a:p>
        </p:txBody>
      </p:sp>
      <p:sp>
        <p:nvSpPr>
          <p:cNvPr id="21" name="Obdélník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p:txBody>
          <a:bodyPr/>
          <a:lstStyle/>
          <a:p>
            <a:fld id="{794CA4E1-8C1D-4AF3-9903-F6CD6AB605C7}" type="datetimeFigureOut">
              <a:rPr lang="cs-CZ" smtClean="0"/>
              <a:t>18.5.2013</a:t>
            </a:fld>
            <a:endParaRPr lang="cs-CZ"/>
          </a:p>
        </p:txBody>
      </p:sp>
      <p:sp>
        <p:nvSpPr>
          <p:cNvPr id="6" name="Zástupný symbol pro zápatí 5"/>
          <p:cNvSpPr>
            <a:spLocks noGrp="1"/>
          </p:cNvSpPr>
          <p:nvPr>
            <p:ph type="ftr" sz="quarter" idx="11"/>
          </p:nvPr>
        </p:nvSpPr>
        <p:spPr>
          <a:xfrm>
            <a:off x="301752" y="6410848"/>
            <a:ext cx="3383280" cy="365760"/>
          </a:xfrm>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1" name="Přímá spojnice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Obdélník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bdélník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á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á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p>
            <a:fld id="{7EB8CCA6-E1AE-4858-BAF5-C03FDBAE03DF}" type="slidenum">
              <a:rPr lang="cs-CZ" smtClean="0"/>
              <a:t>‹#›</a:t>
            </a:fld>
            <a:endParaRPr lang="cs-CZ"/>
          </a:p>
        </p:txBody>
      </p:sp>
      <p:sp>
        <p:nvSpPr>
          <p:cNvPr id="2" name="Nadpis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3000375" y="609600"/>
            <a:ext cx="5867400" cy="4267200"/>
          </a:xfrm>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22" name="Obdélník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a:xfrm>
            <a:off x="5788152" y="6404984"/>
            <a:ext cx="3044952" cy="365760"/>
          </a:xfrm>
        </p:spPr>
        <p:txBody>
          <a:bodyPr/>
          <a:lstStyle/>
          <a:p>
            <a:fld id="{794CA4E1-8C1D-4AF3-9903-F6CD6AB605C7}" type="datetimeFigureOut">
              <a:rPr lang="cs-CZ" smtClean="0"/>
              <a:t>18.5.2013</a:t>
            </a:fld>
            <a:endParaRPr lang="cs-CZ"/>
          </a:p>
        </p:txBody>
      </p:sp>
      <p:sp>
        <p:nvSpPr>
          <p:cNvPr id="6" name="Zástupný symbol pro zápatí 5"/>
          <p:cNvSpPr>
            <a:spLocks noGrp="1"/>
          </p:cNvSpPr>
          <p:nvPr>
            <p:ph type="ftr" sz="quarter" idx="11"/>
          </p:nvPr>
        </p:nvSpPr>
        <p:spPr>
          <a:xfrm>
            <a:off x="301752" y="6410848"/>
            <a:ext cx="3584448" cy="365760"/>
          </a:xfrm>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94CA4E1-8C1D-4AF3-9903-F6CD6AB605C7}" type="datetimeFigureOut">
              <a:rPr lang="cs-CZ" smtClean="0"/>
              <a:t>18.5.2013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EB8CCA6-E1AE-4858-BAF5-C03FDBAE03DF}"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2"/>
      </p:bgRef>
    </p:bg>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Přímá spojnice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á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á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6915912" y="3009901"/>
            <a:ext cx="457200" cy="441325"/>
          </a:xfrm>
        </p:spPr>
        <p:txBody>
          <a:bodyPr/>
          <a:lstStyle/>
          <a:p>
            <a:fld id="{7EB8CCA6-E1AE-4858-BAF5-C03FDBAE03DF}" type="slidenum">
              <a:rPr lang="cs-CZ" smtClean="0"/>
              <a:t>‹#›</a:t>
            </a:fld>
            <a:endParaRPr lang="cs-CZ"/>
          </a:p>
        </p:txBody>
      </p:sp>
      <p:sp>
        <p:nvSpPr>
          <p:cNvPr id="3" name="Zástupný symbol pro svislý text 2"/>
          <p:cNvSpPr>
            <a:spLocks noGrp="1"/>
          </p:cNvSpPr>
          <p:nvPr>
            <p:ph type="body" orient="vert" idx="1"/>
          </p:nvPr>
        </p:nvSpPr>
        <p:spPr>
          <a:xfrm>
            <a:off x="304800" y="304800"/>
            <a:ext cx="6553200" cy="5821366"/>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94CA4E1-8C1D-4AF3-9903-F6CD6AB605C7}" type="datetimeFigureOut">
              <a:rPr lang="cs-CZ" smtClean="0"/>
              <a:t>18.5.2013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2" name="Svislý nadpis 1"/>
          <p:cNvSpPr>
            <a:spLocks noGrp="1"/>
          </p:cNvSpPr>
          <p:nvPr>
            <p:ph type="title" orient="vert"/>
          </p:nvPr>
        </p:nvSpPr>
        <p:spPr>
          <a:xfrm>
            <a:off x="7391400" y="304801"/>
            <a:ext cx="1447800" cy="5851525"/>
          </a:xfrm>
        </p:spPr>
        <p:txBody>
          <a:bodyPr vert="eaVert"/>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Zástupný symbol pro datum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794CA4E1-8C1D-4AF3-9903-F6CD6AB605C7}" type="datetimeFigureOut">
              <a:rPr lang="cs-CZ" smtClean="0"/>
              <a:t>18.5.2013</a:t>
            </a:fld>
            <a:endParaRPr lang="cs-CZ"/>
          </a:p>
        </p:txBody>
      </p:sp>
      <p:sp>
        <p:nvSpPr>
          <p:cNvPr id="3" name="Zástupný symbol pro zápatí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cs-CZ"/>
          </a:p>
        </p:txBody>
      </p:sp>
      <p:sp>
        <p:nvSpPr>
          <p:cNvPr id="8" name="Obdélník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Přímá spojnice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á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á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7EB8CCA6-E1AE-4858-BAF5-C03FDBAE03DF}" type="slidenum">
              <a:rPr lang="cs-CZ" smtClean="0"/>
              <a:t>‹#›</a:t>
            </a:fld>
            <a:endParaRPr lang="cs-CZ"/>
          </a:p>
        </p:txBody>
      </p:sp>
      <p:sp>
        <p:nvSpPr>
          <p:cNvPr id="22" name="Zástupný symbol pro nadpis 21"/>
          <p:cNvSpPr>
            <a:spLocks noGrp="1"/>
          </p:cNvSpPr>
          <p:nvPr>
            <p:ph type="title"/>
          </p:nvPr>
        </p:nvSpPr>
        <p:spPr>
          <a:xfrm>
            <a:off x="301752" y="228600"/>
            <a:ext cx="8534400" cy="758952"/>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r="26304" b="6725"/>
          <a:stretch/>
        </p:blipFill>
        <p:spPr bwMode="auto">
          <a:xfrm>
            <a:off x="1835696" y="332659"/>
            <a:ext cx="5472608" cy="1254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Tabulka 4"/>
          <p:cNvGraphicFramePr>
            <a:graphicFrameLocks noGrp="1"/>
          </p:cNvGraphicFramePr>
          <p:nvPr>
            <p:extLst>
              <p:ext uri="{D42A27DB-BD31-4B8C-83A1-F6EECF244321}">
                <p14:modId xmlns:p14="http://schemas.microsoft.com/office/powerpoint/2010/main" val="3456274812"/>
              </p:ext>
            </p:extLst>
          </p:nvPr>
        </p:nvGraphicFramePr>
        <p:xfrm>
          <a:off x="261045" y="4508637"/>
          <a:ext cx="8556592" cy="2280779"/>
        </p:xfrm>
        <a:graphic>
          <a:graphicData uri="http://schemas.openxmlformats.org/drawingml/2006/table">
            <a:tbl>
              <a:tblPr firstRow="1" bandRow="1">
                <a:tableStyleId>{0E3FDE45-AF77-4B5C-9715-49D594BDF05E}</a:tableStyleId>
              </a:tblPr>
              <a:tblGrid>
                <a:gridCol w="8556592"/>
              </a:tblGrid>
              <a:tr h="672109">
                <a:tc>
                  <a:txBody>
                    <a:bodyPr/>
                    <a:lstStyle/>
                    <a:p>
                      <a:r>
                        <a:rPr lang="cs-CZ" sz="1800" dirty="0" smtClean="0">
                          <a:solidFill>
                            <a:schemeClr val="tx1"/>
                          </a:solidFill>
                          <a:latin typeface="Calibri" pitchFamily="34" charset="0"/>
                        </a:rPr>
                        <a:t>Základní škola a Mateřská škola generála Pattona Dýšina, příspěvková organizace</a:t>
                      </a:r>
                      <a:endParaRPr lang="cs-CZ" sz="1800" dirty="0">
                        <a:solidFill>
                          <a:schemeClr val="tx1"/>
                        </a:solidFill>
                        <a:latin typeface="Calibri"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sz="1900" dirty="0" smtClean="0">
                          <a:solidFill>
                            <a:schemeClr val="tx1"/>
                          </a:solidFill>
                          <a:latin typeface="Calibri" pitchFamily="34" charset="0"/>
                        </a:rPr>
                        <a:t>AUTOR:      Mgr. Marcela</a:t>
                      </a:r>
                      <a:r>
                        <a:rPr lang="cs-CZ" sz="1900" baseline="0" dirty="0" smtClean="0">
                          <a:solidFill>
                            <a:schemeClr val="tx1"/>
                          </a:solidFill>
                          <a:latin typeface="Calibri" pitchFamily="34" charset="0"/>
                        </a:rPr>
                        <a:t> Šašková</a:t>
                      </a:r>
                      <a:endParaRPr lang="cs-CZ" sz="1900" dirty="0">
                        <a:solidFill>
                          <a:schemeClr val="tx1"/>
                        </a:solidFill>
                        <a:latin typeface="Calibri"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sz="1900" dirty="0" smtClean="0">
                          <a:solidFill>
                            <a:schemeClr val="tx1"/>
                          </a:solidFill>
                          <a:latin typeface="Calibri" pitchFamily="34" charset="0"/>
                        </a:rPr>
                        <a:t>NÁZEV</a:t>
                      </a:r>
                      <a:r>
                        <a:rPr lang="cs-CZ" sz="1900" smtClean="0">
                          <a:solidFill>
                            <a:schemeClr val="tx1"/>
                          </a:solidFill>
                          <a:latin typeface="Calibri" pitchFamily="34" charset="0"/>
                        </a:rPr>
                        <a:t>:      VY_32_INOVACE_4A_08</a:t>
                      </a:r>
                      <a:endParaRPr lang="cs-CZ" sz="1900" dirty="0">
                        <a:solidFill>
                          <a:schemeClr val="tx1"/>
                        </a:solidFill>
                        <a:latin typeface="Calibri"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900" dirty="0" smtClean="0">
                          <a:solidFill>
                            <a:schemeClr val="tx1"/>
                          </a:solidFill>
                          <a:latin typeface="Calibri" pitchFamily="34" charset="0"/>
                        </a:rPr>
                        <a:t>TÉMA:       MS_WORD</a:t>
                      </a:r>
                      <a:endParaRPr lang="cs-CZ" sz="1900" dirty="0">
                        <a:solidFill>
                          <a:schemeClr val="tx1"/>
                        </a:solidFill>
                        <a:latin typeface="Calibri"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381775">
                <a:tc>
                  <a:txBody>
                    <a:bodyPr/>
                    <a:lstStyle/>
                    <a:p>
                      <a:r>
                        <a:rPr lang="cs-CZ" sz="1900" dirty="0" smtClean="0">
                          <a:solidFill>
                            <a:schemeClr val="tx1"/>
                          </a:solidFill>
                          <a:latin typeface="Calibri" pitchFamily="34" charset="0"/>
                        </a:rPr>
                        <a:t>ČÍSLO PROJEKTU:  </a:t>
                      </a:r>
                      <a:r>
                        <a:rPr lang="cs-CZ" sz="1900" i="1" dirty="0" smtClean="0">
                          <a:solidFill>
                            <a:schemeClr val="tx1"/>
                          </a:solidFill>
                          <a:latin typeface="Calibri" pitchFamily="34" charset="0"/>
                        </a:rPr>
                        <a:t>CZ.</a:t>
                      </a:r>
                      <a:r>
                        <a:rPr lang="cs-CZ" sz="1900" i="1" baseline="0" dirty="0" smtClean="0">
                          <a:solidFill>
                            <a:schemeClr val="tx1"/>
                          </a:solidFill>
                          <a:latin typeface="Calibri" pitchFamily="34" charset="0"/>
                        </a:rPr>
                        <a:t> 1. 07/ 1. 4. 00/ 21. 1843</a:t>
                      </a:r>
                      <a:endParaRPr lang="cs-CZ" sz="1900" dirty="0">
                        <a:solidFill>
                          <a:schemeClr val="tx1"/>
                        </a:solidFill>
                        <a:latin typeface="Calibri"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pic>
        <p:nvPicPr>
          <p:cNvPr id="2" name="Picture 4" descr="C:\Users\jitka\Desktop\DSC_093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23733" y="1586975"/>
            <a:ext cx="4626171" cy="2917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21431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sz="quarter" idx="1"/>
          </p:nvPr>
        </p:nvSpPr>
        <p:spPr/>
        <p:txBody>
          <a:bodyPr/>
          <a:lstStyle/>
          <a:p>
            <a:pPr marL="0" indent="0">
              <a:buNone/>
            </a:pPr>
            <a:r>
              <a:rPr lang="cs-CZ" dirty="0" smtClean="0"/>
              <a:t>Prezentace seznamuje žáky s možnostmi úprav odstavců.</a:t>
            </a:r>
            <a:endParaRPr lang="cs-CZ" dirty="0"/>
          </a:p>
        </p:txBody>
      </p:sp>
    </p:spTree>
    <p:extLst>
      <p:ext uri="{BB962C8B-B14F-4D97-AF65-F5344CB8AC3E}">
        <p14:creationId xmlns:p14="http://schemas.microsoft.com/office/powerpoint/2010/main" val="5970536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FORMÁTOVÁNÍ ODSTAVCŮ</a:t>
            </a:r>
            <a:endParaRPr lang="cs-CZ" dirty="0"/>
          </a:p>
        </p:txBody>
      </p:sp>
    </p:spTree>
    <p:extLst>
      <p:ext uri="{BB962C8B-B14F-4D97-AF65-F5344CB8AC3E}">
        <p14:creationId xmlns:p14="http://schemas.microsoft.com/office/powerpoint/2010/main" val="12297837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ODSTAVCE</a:t>
            </a:r>
            <a:endParaRPr lang="cs-CZ" dirty="0"/>
          </a:p>
        </p:txBody>
      </p:sp>
      <p:sp>
        <p:nvSpPr>
          <p:cNvPr id="3" name="Zástupný symbol pro obsah 2"/>
          <p:cNvSpPr>
            <a:spLocks noGrp="1"/>
          </p:cNvSpPr>
          <p:nvPr>
            <p:ph sz="quarter" idx="1"/>
          </p:nvPr>
        </p:nvSpPr>
        <p:spPr/>
        <p:txBody>
          <a:bodyPr/>
          <a:lstStyle/>
          <a:p>
            <a:r>
              <a:rPr lang="cs-CZ" dirty="0" smtClean="0"/>
              <a:t>Text je možné různě upravovat jako celek</a:t>
            </a:r>
          </a:p>
          <a:p>
            <a:r>
              <a:rPr lang="cs-CZ" dirty="0" smtClean="0"/>
              <a:t>Jednotlivé odstavce můžeme různě zarovnávat, řádkovat či odsazovat</a:t>
            </a:r>
          </a:p>
          <a:p>
            <a:r>
              <a:rPr lang="cs-CZ" dirty="0" smtClean="0"/>
              <a:t>Většinou je výhodnější si nejprve napsat celý text a poté ho upravit. Práce je pak přehlednější.</a:t>
            </a:r>
            <a:endParaRPr lang="cs-CZ" dirty="0"/>
          </a:p>
        </p:txBody>
      </p:sp>
    </p:spTree>
    <p:extLst>
      <p:ext uri="{BB962C8B-B14F-4D97-AF65-F5344CB8AC3E}">
        <p14:creationId xmlns:p14="http://schemas.microsoft.com/office/powerpoint/2010/main" val="13785037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Úpravy odstavců</a:t>
            </a:r>
            <a:endParaRPr lang="cs-CZ" dirty="0"/>
          </a:p>
        </p:txBody>
      </p:sp>
      <p:pic>
        <p:nvPicPr>
          <p:cNvPr id="4" name="Picture 2"/>
          <p:cNvPicPr>
            <a:picLocks noGrp="1" noChangeAspect="1" noChangeArrowheads="1"/>
          </p:cNvPicPr>
          <p:nvPr>
            <p:ph sz="quarter" idx="1"/>
          </p:nvPr>
        </p:nvPicPr>
        <p:blipFill rotWithShape="1">
          <a:blip r:embed="rId2">
            <a:extLst>
              <a:ext uri="{28A0092B-C50C-407E-A947-70E740481C1C}">
                <a14:useLocalDpi xmlns:a14="http://schemas.microsoft.com/office/drawing/2010/main" val="0"/>
              </a:ext>
            </a:extLst>
          </a:blip>
          <a:srcRect b="84923"/>
          <a:stretch/>
        </p:blipFill>
        <p:spPr bwMode="auto">
          <a:xfrm>
            <a:off x="323528" y="3861048"/>
            <a:ext cx="8504238" cy="10257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827584" y="1916832"/>
            <a:ext cx="6840760" cy="400110"/>
          </a:xfrm>
          <a:prstGeom prst="rect">
            <a:avLst/>
          </a:prstGeom>
          <a:noFill/>
        </p:spPr>
        <p:txBody>
          <a:bodyPr wrap="square" rtlCol="0">
            <a:spAutoFit/>
          </a:bodyPr>
          <a:lstStyle/>
          <a:p>
            <a:r>
              <a:rPr lang="cs-CZ" sz="2000" dirty="0" smtClean="0">
                <a:solidFill>
                  <a:schemeClr val="bg1"/>
                </a:solidFill>
              </a:rPr>
              <a:t>Karta Domů</a:t>
            </a:r>
            <a:endParaRPr lang="cs-CZ" sz="2000" dirty="0">
              <a:solidFill>
                <a:schemeClr val="bg1"/>
              </a:solidFill>
            </a:endParaRPr>
          </a:p>
        </p:txBody>
      </p:sp>
      <p:cxnSp>
        <p:nvCxnSpPr>
          <p:cNvPr id="7" name="Přímá spojnice se šipkou 6"/>
          <p:cNvCxnSpPr/>
          <p:nvPr/>
        </p:nvCxnSpPr>
        <p:spPr>
          <a:xfrm flipH="1">
            <a:off x="971600" y="2492896"/>
            <a:ext cx="504056" cy="151216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9" name="Ovál 8"/>
          <p:cNvSpPr/>
          <p:nvPr/>
        </p:nvSpPr>
        <p:spPr>
          <a:xfrm>
            <a:off x="3059832" y="4005064"/>
            <a:ext cx="1800200" cy="864096"/>
          </a:xfrm>
          <a:prstGeom prst="ellipse">
            <a:avLst/>
          </a:prstGeom>
          <a:noFill/>
          <a:ln w="28575">
            <a:solidFill>
              <a:srgbClr val="FF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Tree>
    <p:extLst>
      <p:ext uri="{BB962C8B-B14F-4D97-AF65-F5344CB8AC3E}">
        <p14:creationId xmlns:p14="http://schemas.microsoft.com/office/powerpoint/2010/main" val="2286420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Zarovnání</a:t>
            </a:r>
            <a:endParaRPr lang="cs-CZ" dirty="0"/>
          </a:p>
        </p:txBody>
      </p:sp>
      <p:sp>
        <p:nvSpPr>
          <p:cNvPr id="3" name="Zástupný symbol pro obsah 2"/>
          <p:cNvSpPr>
            <a:spLocks noGrp="1"/>
          </p:cNvSpPr>
          <p:nvPr>
            <p:ph sz="quarter" idx="1"/>
          </p:nvPr>
        </p:nvSpPr>
        <p:spPr>
          <a:xfrm>
            <a:off x="323528" y="1628800"/>
            <a:ext cx="8503920" cy="4572000"/>
          </a:xfrm>
        </p:spPr>
        <p:txBody>
          <a:bodyPr/>
          <a:lstStyle/>
          <a:p>
            <a:r>
              <a:rPr lang="cs-CZ" dirty="0" smtClean="0"/>
              <a:t>Text můžeme zarovnat</a:t>
            </a:r>
          </a:p>
          <a:p>
            <a:pPr marL="0" indent="0">
              <a:buNone/>
            </a:pPr>
            <a:endParaRPr lang="cs-CZ" dirty="0"/>
          </a:p>
        </p:txBody>
      </p:sp>
      <p:graphicFrame>
        <p:nvGraphicFramePr>
          <p:cNvPr id="5" name="Diagram 4"/>
          <p:cNvGraphicFramePr/>
          <p:nvPr>
            <p:extLst>
              <p:ext uri="{D42A27DB-BD31-4B8C-83A1-F6EECF244321}">
                <p14:modId xmlns:p14="http://schemas.microsoft.com/office/powerpoint/2010/main" val="2327332095"/>
              </p:ext>
            </p:extLst>
          </p:nvPr>
        </p:nvGraphicFramePr>
        <p:xfrm>
          <a:off x="252000" y="2160000"/>
          <a:ext cx="8640000" cy="396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ovéPole 3"/>
          <p:cNvSpPr txBox="1"/>
          <p:nvPr/>
        </p:nvSpPr>
        <p:spPr>
          <a:xfrm>
            <a:off x="395536" y="4293096"/>
            <a:ext cx="1944216" cy="2031325"/>
          </a:xfrm>
          <a:prstGeom prst="rect">
            <a:avLst/>
          </a:prstGeom>
          <a:noFill/>
        </p:spPr>
        <p:txBody>
          <a:bodyPr wrap="square" rtlCol="0">
            <a:spAutoFit/>
          </a:bodyPr>
          <a:lstStyle/>
          <a:p>
            <a:r>
              <a:rPr lang="cs-CZ" dirty="0" smtClean="0">
                <a:solidFill>
                  <a:schemeClr val="accent1"/>
                </a:solidFill>
              </a:rPr>
              <a:t>Text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texttext</a:t>
            </a:r>
            <a:endParaRPr lang="cs-CZ" dirty="0" smtClean="0">
              <a:solidFill>
                <a:schemeClr val="accent1"/>
              </a:solidFill>
            </a:endParaRPr>
          </a:p>
          <a:p>
            <a:r>
              <a:rPr lang="cs-CZ" dirty="0" err="1" smtClean="0">
                <a:solidFill>
                  <a:schemeClr val="accent1"/>
                </a:solidFill>
              </a:rPr>
              <a:t>Ajdklfjlkjf</a:t>
            </a:r>
            <a:endParaRPr lang="cs-CZ" dirty="0" smtClean="0">
              <a:solidFill>
                <a:schemeClr val="accent1"/>
              </a:solidFill>
            </a:endParaRPr>
          </a:p>
          <a:p>
            <a:r>
              <a:rPr lang="cs-CZ" dirty="0" err="1" smtClean="0">
                <a:solidFill>
                  <a:schemeClr val="accent1"/>
                </a:solidFill>
              </a:rPr>
              <a:t>Kfajdůfk</a:t>
            </a:r>
            <a:endParaRPr lang="cs-CZ" dirty="0" smtClean="0">
              <a:solidFill>
                <a:schemeClr val="accent1"/>
              </a:solidFill>
            </a:endParaRPr>
          </a:p>
          <a:p>
            <a:r>
              <a:rPr lang="cs-CZ" dirty="0" err="1" smtClean="0">
                <a:solidFill>
                  <a:schemeClr val="accent1"/>
                </a:solidFill>
              </a:rPr>
              <a:t>Adj</a:t>
            </a:r>
            <a:r>
              <a:rPr lang="cs-CZ" dirty="0" smtClean="0">
                <a:solidFill>
                  <a:schemeClr val="accent1"/>
                </a:solidFill>
              </a:rPr>
              <a:t> </a:t>
            </a:r>
            <a:r>
              <a:rPr lang="cs-CZ" dirty="0" err="1" smtClean="0">
                <a:solidFill>
                  <a:schemeClr val="accent1"/>
                </a:solidFill>
              </a:rPr>
              <a:t>jlajdll</a:t>
            </a:r>
            <a:r>
              <a:rPr lang="cs-CZ" dirty="0" smtClean="0">
                <a:solidFill>
                  <a:schemeClr val="accent1"/>
                </a:solidFill>
              </a:rPr>
              <a:t> </a:t>
            </a:r>
            <a:r>
              <a:rPr lang="cs-CZ" dirty="0" err="1" smtClean="0">
                <a:solidFill>
                  <a:schemeClr val="accent1"/>
                </a:solidFill>
              </a:rPr>
              <a:t>jaf</a:t>
            </a:r>
            <a:endParaRPr lang="cs-CZ" dirty="0" smtClean="0">
              <a:solidFill>
                <a:schemeClr val="accent1"/>
              </a:solidFill>
            </a:endParaRPr>
          </a:p>
          <a:p>
            <a:endParaRPr lang="cs-CZ" dirty="0"/>
          </a:p>
        </p:txBody>
      </p:sp>
      <p:sp>
        <p:nvSpPr>
          <p:cNvPr id="6" name="TextovéPole 5"/>
          <p:cNvSpPr txBox="1"/>
          <p:nvPr/>
        </p:nvSpPr>
        <p:spPr>
          <a:xfrm>
            <a:off x="2615627" y="4293095"/>
            <a:ext cx="1944216" cy="2031325"/>
          </a:xfrm>
          <a:prstGeom prst="rect">
            <a:avLst/>
          </a:prstGeom>
          <a:noFill/>
        </p:spPr>
        <p:txBody>
          <a:bodyPr wrap="square" rtlCol="0">
            <a:spAutoFit/>
          </a:bodyPr>
          <a:lstStyle/>
          <a:p>
            <a:pPr algn="r"/>
            <a:r>
              <a:rPr lang="cs-CZ" dirty="0" smtClean="0">
                <a:solidFill>
                  <a:schemeClr val="accent1"/>
                </a:solidFill>
              </a:rPr>
              <a:t>Text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texttext</a:t>
            </a:r>
            <a:endParaRPr lang="cs-CZ" dirty="0" smtClean="0">
              <a:solidFill>
                <a:schemeClr val="accent1"/>
              </a:solidFill>
            </a:endParaRPr>
          </a:p>
          <a:p>
            <a:pPr algn="r"/>
            <a:r>
              <a:rPr lang="cs-CZ" dirty="0" err="1" smtClean="0">
                <a:solidFill>
                  <a:schemeClr val="accent1"/>
                </a:solidFill>
              </a:rPr>
              <a:t>Ajdklfjlkjf</a:t>
            </a:r>
            <a:endParaRPr lang="cs-CZ" dirty="0" smtClean="0">
              <a:solidFill>
                <a:schemeClr val="accent1"/>
              </a:solidFill>
            </a:endParaRPr>
          </a:p>
          <a:p>
            <a:pPr algn="r"/>
            <a:r>
              <a:rPr lang="cs-CZ" dirty="0" err="1" smtClean="0">
                <a:solidFill>
                  <a:schemeClr val="accent1"/>
                </a:solidFill>
              </a:rPr>
              <a:t>Kfajdůfk</a:t>
            </a:r>
            <a:endParaRPr lang="cs-CZ" dirty="0" smtClean="0">
              <a:solidFill>
                <a:schemeClr val="accent1"/>
              </a:solidFill>
            </a:endParaRPr>
          </a:p>
          <a:p>
            <a:pPr algn="r"/>
            <a:r>
              <a:rPr lang="cs-CZ" dirty="0" err="1" smtClean="0">
                <a:solidFill>
                  <a:schemeClr val="accent1"/>
                </a:solidFill>
              </a:rPr>
              <a:t>Adj</a:t>
            </a:r>
            <a:r>
              <a:rPr lang="cs-CZ" dirty="0" smtClean="0">
                <a:solidFill>
                  <a:schemeClr val="accent1"/>
                </a:solidFill>
              </a:rPr>
              <a:t> </a:t>
            </a:r>
            <a:r>
              <a:rPr lang="cs-CZ" dirty="0" err="1" smtClean="0">
                <a:solidFill>
                  <a:schemeClr val="accent1"/>
                </a:solidFill>
              </a:rPr>
              <a:t>jlajdll</a:t>
            </a:r>
            <a:r>
              <a:rPr lang="cs-CZ" dirty="0" smtClean="0">
                <a:solidFill>
                  <a:schemeClr val="accent1"/>
                </a:solidFill>
              </a:rPr>
              <a:t> </a:t>
            </a:r>
            <a:r>
              <a:rPr lang="cs-CZ" dirty="0" err="1" smtClean="0">
                <a:solidFill>
                  <a:schemeClr val="accent1"/>
                </a:solidFill>
              </a:rPr>
              <a:t>jaf</a:t>
            </a:r>
            <a:endParaRPr lang="cs-CZ" dirty="0" smtClean="0">
              <a:solidFill>
                <a:schemeClr val="accent1"/>
              </a:solidFill>
            </a:endParaRPr>
          </a:p>
          <a:p>
            <a:pPr algn="r"/>
            <a:endParaRPr lang="cs-CZ" dirty="0"/>
          </a:p>
        </p:txBody>
      </p:sp>
      <p:sp>
        <p:nvSpPr>
          <p:cNvPr id="7" name="TextovéPole 6"/>
          <p:cNvSpPr txBox="1"/>
          <p:nvPr/>
        </p:nvSpPr>
        <p:spPr>
          <a:xfrm>
            <a:off x="4860032" y="4293094"/>
            <a:ext cx="1944216" cy="2031325"/>
          </a:xfrm>
          <a:prstGeom prst="rect">
            <a:avLst/>
          </a:prstGeom>
          <a:noFill/>
        </p:spPr>
        <p:txBody>
          <a:bodyPr wrap="square" rtlCol="0">
            <a:spAutoFit/>
          </a:bodyPr>
          <a:lstStyle/>
          <a:p>
            <a:pPr algn="ctr"/>
            <a:r>
              <a:rPr lang="cs-CZ" dirty="0" smtClean="0">
                <a:solidFill>
                  <a:schemeClr val="accent1"/>
                </a:solidFill>
              </a:rPr>
              <a:t>Text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texttext</a:t>
            </a:r>
            <a:endParaRPr lang="cs-CZ" dirty="0" smtClean="0">
              <a:solidFill>
                <a:schemeClr val="accent1"/>
              </a:solidFill>
            </a:endParaRPr>
          </a:p>
          <a:p>
            <a:pPr algn="ctr"/>
            <a:r>
              <a:rPr lang="cs-CZ" dirty="0" err="1" smtClean="0">
                <a:solidFill>
                  <a:schemeClr val="accent1"/>
                </a:solidFill>
              </a:rPr>
              <a:t>Ajdklfjlkjf</a:t>
            </a:r>
            <a:endParaRPr lang="cs-CZ" dirty="0" smtClean="0">
              <a:solidFill>
                <a:schemeClr val="accent1"/>
              </a:solidFill>
            </a:endParaRPr>
          </a:p>
          <a:p>
            <a:pPr algn="ctr"/>
            <a:r>
              <a:rPr lang="cs-CZ" dirty="0" err="1" smtClean="0">
                <a:solidFill>
                  <a:schemeClr val="accent1"/>
                </a:solidFill>
              </a:rPr>
              <a:t>Kfajdůfk</a:t>
            </a:r>
            <a:endParaRPr lang="cs-CZ" dirty="0" smtClean="0">
              <a:solidFill>
                <a:schemeClr val="accent1"/>
              </a:solidFill>
            </a:endParaRPr>
          </a:p>
          <a:p>
            <a:pPr algn="ctr"/>
            <a:r>
              <a:rPr lang="cs-CZ" dirty="0" err="1" smtClean="0">
                <a:solidFill>
                  <a:schemeClr val="accent1"/>
                </a:solidFill>
              </a:rPr>
              <a:t>Adj</a:t>
            </a:r>
            <a:r>
              <a:rPr lang="cs-CZ" dirty="0" smtClean="0">
                <a:solidFill>
                  <a:schemeClr val="accent1"/>
                </a:solidFill>
              </a:rPr>
              <a:t> </a:t>
            </a:r>
            <a:r>
              <a:rPr lang="cs-CZ" dirty="0" err="1" smtClean="0">
                <a:solidFill>
                  <a:schemeClr val="accent1"/>
                </a:solidFill>
              </a:rPr>
              <a:t>jlajdll</a:t>
            </a:r>
            <a:r>
              <a:rPr lang="cs-CZ" dirty="0" smtClean="0">
                <a:solidFill>
                  <a:schemeClr val="accent1"/>
                </a:solidFill>
              </a:rPr>
              <a:t> </a:t>
            </a:r>
            <a:r>
              <a:rPr lang="cs-CZ" dirty="0" err="1" smtClean="0">
                <a:solidFill>
                  <a:schemeClr val="accent1"/>
                </a:solidFill>
              </a:rPr>
              <a:t>jaf</a:t>
            </a:r>
            <a:endParaRPr lang="cs-CZ" dirty="0" smtClean="0">
              <a:solidFill>
                <a:schemeClr val="accent1"/>
              </a:solidFill>
            </a:endParaRPr>
          </a:p>
          <a:p>
            <a:endParaRPr lang="cs-CZ" dirty="0">
              <a:solidFill>
                <a:schemeClr val="accent1"/>
              </a:solidFill>
            </a:endParaRPr>
          </a:p>
        </p:txBody>
      </p:sp>
      <p:sp>
        <p:nvSpPr>
          <p:cNvPr id="8" name="TextovéPole 7"/>
          <p:cNvSpPr txBox="1"/>
          <p:nvPr/>
        </p:nvSpPr>
        <p:spPr>
          <a:xfrm>
            <a:off x="7020272" y="4293093"/>
            <a:ext cx="1944216" cy="2031325"/>
          </a:xfrm>
          <a:prstGeom prst="rect">
            <a:avLst/>
          </a:prstGeom>
          <a:noFill/>
        </p:spPr>
        <p:txBody>
          <a:bodyPr wrap="square" rtlCol="0">
            <a:spAutoFit/>
          </a:bodyPr>
          <a:lstStyle/>
          <a:p>
            <a:pPr algn="just"/>
            <a:r>
              <a:rPr lang="cs-CZ" dirty="0" smtClean="0">
                <a:solidFill>
                  <a:schemeClr val="accent1"/>
                </a:solidFill>
              </a:rPr>
              <a:t>Text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r>
              <a:rPr lang="cs-CZ" dirty="0" smtClean="0">
                <a:solidFill>
                  <a:schemeClr val="accent1"/>
                </a:solidFill>
              </a:rPr>
              <a:t> </a:t>
            </a:r>
            <a:r>
              <a:rPr lang="cs-CZ" dirty="0" err="1" smtClean="0">
                <a:solidFill>
                  <a:schemeClr val="accent1"/>
                </a:solidFill>
              </a:rPr>
              <a:t>text</a:t>
            </a:r>
            <a:endParaRPr lang="cs-CZ" dirty="0" smtClean="0">
              <a:solidFill>
                <a:schemeClr val="accent1"/>
              </a:solidFill>
            </a:endParaRPr>
          </a:p>
          <a:p>
            <a:pPr algn="just"/>
            <a:r>
              <a:rPr lang="cs-CZ" dirty="0" err="1" smtClean="0">
                <a:solidFill>
                  <a:schemeClr val="accent1"/>
                </a:solidFill>
              </a:rPr>
              <a:t>Ajd</a:t>
            </a:r>
            <a:r>
              <a:rPr lang="cs-CZ" dirty="0" smtClean="0">
                <a:solidFill>
                  <a:schemeClr val="accent1"/>
                </a:solidFill>
              </a:rPr>
              <a:t> </a:t>
            </a:r>
            <a:r>
              <a:rPr lang="cs-CZ" dirty="0" err="1" smtClean="0">
                <a:solidFill>
                  <a:schemeClr val="accent1"/>
                </a:solidFill>
              </a:rPr>
              <a:t>klfjlkjf</a:t>
            </a:r>
            <a:r>
              <a:rPr lang="cs-CZ" dirty="0" smtClean="0">
                <a:solidFill>
                  <a:schemeClr val="accent1"/>
                </a:solidFill>
              </a:rPr>
              <a:t> K </a:t>
            </a:r>
            <a:r>
              <a:rPr lang="cs-CZ" dirty="0" err="1" smtClean="0">
                <a:solidFill>
                  <a:schemeClr val="accent1"/>
                </a:solidFill>
              </a:rPr>
              <a:t>fajd</a:t>
            </a:r>
            <a:r>
              <a:rPr lang="cs-CZ" dirty="0" smtClean="0">
                <a:solidFill>
                  <a:schemeClr val="accent1"/>
                </a:solidFill>
              </a:rPr>
              <a:t> </a:t>
            </a:r>
            <a:r>
              <a:rPr lang="cs-CZ" dirty="0" err="1" smtClean="0">
                <a:solidFill>
                  <a:schemeClr val="accent1"/>
                </a:solidFill>
              </a:rPr>
              <a:t>ůfk</a:t>
            </a:r>
            <a:r>
              <a:rPr lang="cs-CZ" dirty="0" smtClean="0">
                <a:solidFill>
                  <a:schemeClr val="accent1"/>
                </a:solidFill>
              </a:rPr>
              <a:t> </a:t>
            </a:r>
            <a:r>
              <a:rPr lang="cs-CZ" dirty="0" err="1" smtClean="0">
                <a:solidFill>
                  <a:schemeClr val="accent1"/>
                </a:solidFill>
              </a:rPr>
              <a:t>adj</a:t>
            </a:r>
            <a:r>
              <a:rPr lang="cs-CZ" dirty="0" smtClean="0">
                <a:solidFill>
                  <a:schemeClr val="accent1"/>
                </a:solidFill>
              </a:rPr>
              <a:t> </a:t>
            </a:r>
            <a:r>
              <a:rPr lang="cs-CZ" dirty="0" err="1" smtClean="0">
                <a:solidFill>
                  <a:schemeClr val="accent1"/>
                </a:solidFill>
              </a:rPr>
              <a:t>jkla</a:t>
            </a:r>
            <a:r>
              <a:rPr lang="cs-CZ" dirty="0" smtClean="0">
                <a:solidFill>
                  <a:schemeClr val="accent1"/>
                </a:solidFill>
              </a:rPr>
              <a:t> </a:t>
            </a:r>
            <a:r>
              <a:rPr lang="cs-CZ" dirty="0" err="1" smtClean="0">
                <a:solidFill>
                  <a:schemeClr val="accent1"/>
                </a:solidFill>
              </a:rPr>
              <a:t>df</a:t>
            </a:r>
            <a:r>
              <a:rPr lang="cs-CZ" dirty="0" smtClean="0">
                <a:solidFill>
                  <a:schemeClr val="accent1"/>
                </a:solidFill>
              </a:rPr>
              <a:t> </a:t>
            </a:r>
            <a:r>
              <a:rPr lang="cs-CZ" dirty="0" err="1" smtClean="0">
                <a:solidFill>
                  <a:schemeClr val="accent1"/>
                </a:solidFill>
              </a:rPr>
              <a:t>Adj</a:t>
            </a:r>
            <a:r>
              <a:rPr lang="cs-CZ" dirty="0" smtClean="0">
                <a:solidFill>
                  <a:schemeClr val="accent1"/>
                </a:solidFill>
              </a:rPr>
              <a:t> </a:t>
            </a:r>
            <a:r>
              <a:rPr lang="cs-CZ" dirty="0" err="1" smtClean="0">
                <a:solidFill>
                  <a:schemeClr val="accent1"/>
                </a:solidFill>
              </a:rPr>
              <a:t>jl</a:t>
            </a:r>
            <a:r>
              <a:rPr lang="cs-CZ" dirty="0" smtClean="0">
                <a:solidFill>
                  <a:schemeClr val="accent1"/>
                </a:solidFill>
              </a:rPr>
              <a:t> </a:t>
            </a:r>
            <a:r>
              <a:rPr lang="cs-CZ" dirty="0" err="1" smtClean="0">
                <a:solidFill>
                  <a:schemeClr val="accent1"/>
                </a:solidFill>
              </a:rPr>
              <a:t>ajdll</a:t>
            </a:r>
            <a:r>
              <a:rPr lang="cs-CZ" dirty="0" smtClean="0">
                <a:solidFill>
                  <a:schemeClr val="accent1"/>
                </a:solidFill>
              </a:rPr>
              <a:t> </a:t>
            </a:r>
            <a:r>
              <a:rPr lang="cs-CZ" dirty="0" err="1" smtClean="0">
                <a:solidFill>
                  <a:schemeClr val="accent1"/>
                </a:solidFill>
              </a:rPr>
              <a:t>jaf</a:t>
            </a:r>
            <a:endParaRPr lang="cs-CZ" dirty="0" smtClean="0">
              <a:solidFill>
                <a:schemeClr val="accent1"/>
              </a:solidFill>
            </a:endParaRPr>
          </a:p>
          <a:p>
            <a:pPr algn="just"/>
            <a:endParaRPr lang="cs-CZ" dirty="0">
              <a:solidFill>
                <a:schemeClr val="accent1"/>
              </a:solidFill>
            </a:endParaRPr>
          </a:p>
        </p:txBody>
      </p:sp>
    </p:spTree>
    <p:extLst>
      <p:ext uri="{BB962C8B-B14F-4D97-AF65-F5344CB8AC3E}">
        <p14:creationId xmlns:p14="http://schemas.microsoft.com/office/powerpoint/2010/main" val="3852886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Řádkování </a:t>
            </a:r>
            <a:endParaRPr lang="cs-CZ" dirty="0"/>
          </a:p>
        </p:txBody>
      </p:sp>
      <p:sp>
        <p:nvSpPr>
          <p:cNvPr id="3" name="Zástupný symbol pro obsah 2"/>
          <p:cNvSpPr>
            <a:spLocks noGrp="1"/>
          </p:cNvSpPr>
          <p:nvPr>
            <p:ph sz="quarter" idx="1"/>
          </p:nvPr>
        </p:nvSpPr>
        <p:spPr/>
        <p:txBody>
          <a:bodyPr/>
          <a:lstStyle/>
          <a:p>
            <a:r>
              <a:rPr lang="cs-CZ" dirty="0" smtClean="0"/>
              <a:t>Pro některé texty je vhodnější větší řádkování jak z hlediska přehlednosti, tak pro lepší čtení</a:t>
            </a:r>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2852936"/>
            <a:ext cx="1914525" cy="2390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683568" y="2333685"/>
            <a:ext cx="7776864" cy="4524315"/>
          </a:xfrm>
          <a:prstGeom prst="rect">
            <a:avLst/>
          </a:prstGeom>
          <a:noFill/>
        </p:spPr>
        <p:txBody>
          <a:bodyPr wrap="square" rtlCol="0">
            <a:spAutoFit/>
          </a:bodyPr>
          <a:lstStyle/>
          <a:p>
            <a:r>
              <a:rPr lang="cs-CZ" dirty="0" smtClean="0">
                <a:solidFill>
                  <a:schemeClr val="accent1"/>
                </a:solidFill>
              </a:rPr>
              <a:t>Řádkování 1, řádkování 1,</a:t>
            </a:r>
            <a:r>
              <a:rPr lang="cs-CZ" dirty="0">
                <a:solidFill>
                  <a:schemeClr val="accent1"/>
                </a:solidFill>
              </a:rPr>
              <a:t> řádkování </a:t>
            </a:r>
            <a:r>
              <a:rPr lang="cs-CZ" dirty="0" smtClean="0">
                <a:solidFill>
                  <a:schemeClr val="accent1"/>
                </a:solidFill>
              </a:rPr>
              <a:t>1, řádkování 1, řádkování 1, řádkování </a:t>
            </a:r>
            <a:r>
              <a:rPr lang="cs-CZ" dirty="0">
                <a:solidFill>
                  <a:schemeClr val="accent1"/>
                </a:solidFill>
              </a:rPr>
              <a:t>1</a:t>
            </a:r>
            <a:r>
              <a:rPr lang="cs-CZ" dirty="0" smtClean="0">
                <a:solidFill>
                  <a:schemeClr val="accent1"/>
                </a:solidFill>
              </a:rPr>
              <a:t>, </a:t>
            </a:r>
            <a:r>
              <a:rPr lang="cs-CZ" dirty="0">
                <a:solidFill>
                  <a:schemeClr val="accent1"/>
                </a:solidFill>
              </a:rPr>
              <a:t>řádkování 1</a:t>
            </a:r>
            <a:r>
              <a:rPr lang="cs-CZ" dirty="0" smtClean="0">
                <a:solidFill>
                  <a:schemeClr val="accent1"/>
                </a:solidFill>
              </a:rPr>
              <a:t>,</a:t>
            </a:r>
            <a:r>
              <a:rPr lang="cs-CZ" dirty="0">
                <a:solidFill>
                  <a:schemeClr val="accent1"/>
                </a:solidFill>
              </a:rPr>
              <a:t> řádkování 1</a:t>
            </a:r>
            <a:r>
              <a:rPr lang="cs-CZ" dirty="0" smtClean="0">
                <a:solidFill>
                  <a:schemeClr val="accent1"/>
                </a:solidFill>
              </a:rPr>
              <a:t>,  </a:t>
            </a:r>
            <a:r>
              <a:rPr lang="cs-CZ" dirty="0">
                <a:solidFill>
                  <a:schemeClr val="accent1"/>
                </a:solidFill>
              </a:rPr>
              <a:t>řádkování 1</a:t>
            </a:r>
            <a:r>
              <a:rPr lang="cs-CZ" dirty="0" smtClean="0">
                <a:solidFill>
                  <a:schemeClr val="accent1"/>
                </a:solidFill>
              </a:rPr>
              <a:t>, </a:t>
            </a:r>
            <a:r>
              <a:rPr lang="cs-CZ" dirty="0">
                <a:solidFill>
                  <a:schemeClr val="accent1"/>
                </a:solidFill>
              </a:rPr>
              <a:t>řádkování </a:t>
            </a:r>
            <a:r>
              <a:rPr lang="cs-CZ" dirty="0" smtClean="0">
                <a:solidFill>
                  <a:schemeClr val="accent1"/>
                </a:solidFill>
              </a:rPr>
              <a:t>1,</a:t>
            </a:r>
            <a:r>
              <a:rPr lang="cs-CZ" dirty="0">
                <a:solidFill>
                  <a:schemeClr val="accent1"/>
                </a:solidFill>
              </a:rPr>
              <a:t> řádkování 1, řádkování 1, řádkování 1, řádkování 1, řádkování 1, řádkování 1, řádkování 1,  řádkování 1, řádkování 1</a:t>
            </a:r>
          </a:p>
          <a:p>
            <a:endParaRPr lang="cs-CZ" dirty="0" smtClean="0">
              <a:solidFill>
                <a:schemeClr val="accent1"/>
              </a:solidFill>
            </a:endParaRPr>
          </a:p>
          <a:p>
            <a:pPr>
              <a:lnSpc>
                <a:spcPct val="200000"/>
              </a:lnSpc>
            </a:pPr>
            <a:r>
              <a:rPr lang="cs-CZ" dirty="0">
                <a:solidFill>
                  <a:schemeClr val="accent1"/>
                </a:solidFill>
              </a:rPr>
              <a:t>Řádkování 2, řádkování 2, řádkování 2, řádkování 2, řádkování 2, řádkování 2, řádkování 2, řádkování 2, řádkování 2, řádkování 2, řádkování 2, řádkování 2, řádkování 2, řádkování 2, řádkování 2, řádkování 2, řádkování 2, řádkování 2, řádkování 2, řádkování 2, </a:t>
            </a:r>
          </a:p>
          <a:p>
            <a:endParaRPr lang="cs-CZ" dirty="0" smtClean="0"/>
          </a:p>
          <a:p>
            <a:endParaRPr lang="cs-CZ" dirty="0"/>
          </a:p>
          <a:p>
            <a:endParaRPr lang="cs-CZ" dirty="0"/>
          </a:p>
        </p:txBody>
      </p:sp>
    </p:spTree>
    <p:extLst>
      <p:ext uri="{BB962C8B-B14F-4D97-AF65-F5344CB8AC3E}">
        <p14:creationId xmlns:p14="http://schemas.microsoft.com/office/powerpoint/2010/main" val="326599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7" presetClass="exit" presetSubtype="0" fill="hold" nodeType="withEffect">
                                  <p:stCondLst>
                                    <p:cond delay="0"/>
                                  </p:stCondLst>
                                  <p:childTnLst>
                                    <p:animEffect transition="out" filter="fade">
                                      <p:cBhvr>
                                        <p:cTn id="11" dur="1000"/>
                                        <p:tgtEl>
                                          <p:spTgt spid="2050"/>
                                        </p:tgtEl>
                                      </p:cBhvr>
                                    </p:animEffect>
                                    <p:anim calcmode="lin" valueType="num">
                                      <p:cBhvr>
                                        <p:cTn id="12" dur="1000"/>
                                        <p:tgtEl>
                                          <p:spTgt spid="2050"/>
                                        </p:tgtEl>
                                        <p:attrNameLst>
                                          <p:attrName>ppt_x</p:attrName>
                                        </p:attrNameLst>
                                      </p:cBhvr>
                                      <p:tavLst>
                                        <p:tav tm="0">
                                          <p:val>
                                            <p:strVal val="ppt_x"/>
                                          </p:val>
                                        </p:tav>
                                        <p:tav tm="100000">
                                          <p:val>
                                            <p:strVal val="ppt_x"/>
                                          </p:val>
                                        </p:tav>
                                      </p:tavLst>
                                    </p:anim>
                                    <p:anim calcmode="lin" valueType="num">
                                      <p:cBhvr>
                                        <p:cTn id="13" dur="1000"/>
                                        <p:tgtEl>
                                          <p:spTgt spid="2050"/>
                                        </p:tgtEl>
                                        <p:attrNameLst>
                                          <p:attrName>ppt_y</p:attrName>
                                        </p:attrNameLst>
                                      </p:cBhvr>
                                      <p:tavLst>
                                        <p:tav tm="0">
                                          <p:val>
                                            <p:strVal val="ppt_y"/>
                                          </p:val>
                                        </p:tav>
                                        <p:tav tm="100000">
                                          <p:val>
                                            <p:strVal val="ppt_y-.1"/>
                                          </p:val>
                                        </p:tav>
                                      </p:tavLst>
                                    </p:anim>
                                    <p:set>
                                      <p:cBhvr>
                                        <p:cTn id="14" dur="1" fill="hold">
                                          <p:stCondLst>
                                            <p:cond delay="999"/>
                                          </p:stCondLst>
                                        </p:cTn>
                                        <p:tgtEl>
                                          <p:spTgt spid="205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Odsazení odstavce</a:t>
            </a:r>
            <a:endParaRPr lang="cs-CZ" dirty="0"/>
          </a:p>
        </p:txBody>
      </p:sp>
      <p:sp>
        <p:nvSpPr>
          <p:cNvPr id="3" name="Zástupný symbol pro obsah 2"/>
          <p:cNvSpPr>
            <a:spLocks noGrp="1"/>
          </p:cNvSpPr>
          <p:nvPr>
            <p:ph sz="quarter" idx="1"/>
          </p:nvPr>
        </p:nvSpPr>
        <p:spPr>
          <a:xfrm>
            <a:off x="301752" y="1527048"/>
            <a:ext cx="8503920" cy="2189984"/>
          </a:xfrm>
        </p:spPr>
        <p:txBody>
          <a:bodyPr/>
          <a:lstStyle/>
          <a:p>
            <a:r>
              <a:rPr lang="cs-CZ" dirty="0" smtClean="0"/>
              <a:t>Jak ikona odsazení ukazuje, jde o posunutí celého odstavce do strany</a:t>
            </a:r>
          </a:p>
          <a:p>
            <a:pPr marL="0" indent="0">
              <a:buNone/>
            </a:pPr>
            <a:endParaRPr lang="cs-CZ"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888" y="2757040"/>
            <a:ext cx="910009" cy="479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539552" y="3429000"/>
            <a:ext cx="7776864" cy="2862322"/>
          </a:xfrm>
          <a:prstGeom prst="rect">
            <a:avLst/>
          </a:prstGeom>
          <a:noFill/>
        </p:spPr>
        <p:txBody>
          <a:bodyPr wrap="square" rtlCol="0">
            <a:spAutoFit/>
          </a:bodyPr>
          <a:lstStyle/>
          <a:p>
            <a:r>
              <a:rPr lang="cs-CZ" dirty="0" smtClean="0">
                <a:solidFill>
                  <a:schemeClr val="accent1"/>
                </a:solidFill>
              </a:rPr>
              <a:t>Text, text, text, text, text, text</a:t>
            </a:r>
            <a:r>
              <a:rPr lang="cs-CZ" dirty="0">
                <a:solidFill>
                  <a:schemeClr val="accent1"/>
                </a:solidFill>
              </a:rPr>
              <a:t> </a:t>
            </a:r>
            <a:r>
              <a:rPr lang="cs-CZ" dirty="0" err="1">
                <a:solidFill>
                  <a:schemeClr val="accent1"/>
                </a:solidFill>
              </a:rPr>
              <a:t>text</a:t>
            </a:r>
            <a:r>
              <a:rPr lang="cs-CZ" dirty="0">
                <a:solidFill>
                  <a:schemeClr val="accent1"/>
                </a:solidFill>
              </a:rPr>
              <a:t>, text, text, text, text, text, text, text, text, text, text, text, text, text, text, text, text, text, text, text, text, text, text, text, text, text, text, text, text, text, text, text, text, text, text, text, text, text, </a:t>
            </a:r>
            <a:r>
              <a:rPr lang="cs-CZ" dirty="0" smtClean="0">
                <a:solidFill>
                  <a:schemeClr val="accent1"/>
                </a:solidFill>
              </a:rPr>
              <a:t>text</a:t>
            </a:r>
          </a:p>
          <a:p>
            <a:pPr lvl="1"/>
            <a:r>
              <a:rPr lang="cs-CZ" dirty="0" smtClean="0">
                <a:solidFill>
                  <a:schemeClr val="accent1"/>
                </a:solidFill>
              </a:rPr>
              <a:t>text</a:t>
            </a:r>
            <a:r>
              <a:rPr lang="cs-CZ" dirty="0">
                <a:solidFill>
                  <a:schemeClr val="accent1"/>
                </a:solidFill>
              </a:rPr>
              <a:t>, text, text, text, text, text, text, text, text, text, text, text, text, text, text, text, text, text, text, text, text, text, text, text, text, text, text, text, text, text, text, text, text, text, text, text, text, text, text, text, text, text, </a:t>
            </a:r>
            <a:endParaRPr lang="cs-CZ" dirty="0" smtClean="0">
              <a:solidFill>
                <a:schemeClr val="accent1"/>
              </a:solidFill>
            </a:endParaRPr>
          </a:p>
          <a:p>
            <a:r>
              <a:rPr lang="cs-CZ" dirty="0" smtClean="0">
                <a:solidFill>
                  <a:schemeClr val="accent1"/>
                </a:solidFill>
              </a:rPr>
              <a:t>text</a:t>
            </a:r>
            <a:r>
              <a:rPr lang="cs-CZ" dirty="0">
                <a:solidFill>
                  <a:schemeClr val="accent1"/>
                </a:solidFill>
              </a:rPr>
              <a:t>, text, text, text, text, text, text, text, text, text, text, text, text, text, text, text, text, text, text, text, text, text, text, text, text, text, text, text, text, text, text, text, text, text, text, text, text, text, text, text, text, text, text, text, text, text, text, </a:t>
            </a:r>
          </a:p>
        </p:txBody>
      </p:sp>
    </p:spTree>
    <p:extLst>
      <p:ext uri="{BB962C8B-B14F-4D97-AF65-F5344CB8AC3E}">
        <p14:creationId xmlns:p14="http://schemas.microsoft.com/office/powerpoint/2010/main" val="3169738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7" presetClass="exit" presetSubtype="0" fill="hold" nodeType="withEffect">
                                  <p:stCondLst>
                                    <p:cond delay="0"/>
                                  </p:stCondLst>
                                  <p:childTnLst>
                                    <p:animEffect transition="out" filter="fade">
                                      <p:cBhvr>
                                        <p:cTn id="21" dur="1000"/>
                                        <p:tgtEl>
                                          <p:spTgt spid="3074"/>
                                        </p:tgtEl>
                                      </p:cBhvr>
                                    </p:animEffect>
                                    <p:anim calcmode="lin" valueType="num">
                                      <p:cBhvr>
                                        <p:cTn id="22" dur="1000"/>
                                        <p:tgtEl>
                                          <p:spTgt spid="3074"/>
                                        </p:tgtEl>
                                        <p:attrNameLst>
                                          <p:attrName>ppt_x</p:attrName>
                                        </p:attrNameLst>
                                      </p:cBhvr>
                                      <p:tavLst>
                                        <p:tav tm="0">
                                          <p:val>
                                            <p:strVal val="ppt_x"/>
                                          </p:val>
                                        </p:tav>
                                        <p:tav tm="100000">
                                          <p:val>
                                            <p:strVal val="ppt_x"/>
                                          </p:val>
                                        </p:tav>
                                      </p:tavLst>
                                    </p:anim>
                                    <p:anim calcmode="lin" valueType="num">
                                      <p:cBhvr>
                                        <p:cTn id="23" dur="1000"/>
                                        <p:tgtEl>
                                          <p:spTgt spid="3074"/>
                                        </p:tgtEl>
                                        <p:attrNameLst>
                                          <p:attrName>ppt_y</p:attrName>
                                        </p:attrNameLst>
                                      </p:cBhvr>
                                      <p:tavLst>
                                        <p:tav tm="0">
                                          <p:val>
                                            <p:strVal val="ppt_y"/>
                                          </p:val>
                                        </p:tav>
                                        <p:tav tm="100000">
                                          <p:val>
                                            <p:strVal val="ppt_y-.1"/>
                                          </p:val>
                                        </p:tav>
                                      </p:tavLst>
                                    </p:anim>
                                    <p:set>
                                      <p:cBhvr>
                                        <p:cTn id="24" dur="1" fill="hold">
                                          <p:stCondLst>
                                            <p:cond delay="999"/>
                                          </p:stCondLst>
                                        </p:cTn>
                                        <p:tgtEl>
                                          <p:spTgt spid="307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Odrážky a číslování</a:t>
            </a:r>
            <a:endParaRPr lang="cs-CZ" dirty="0"/>
          </a:p>
        </p:txBody>
      </p:sp>
      <p:sp>
        <p:nvSpPr>
          <p:cNvPr id="3" name="Zástupný symbol pro obsah 2"/>
          <p:cNvSpPr>
            <a:spLocks noGrp="1"/>
          </p:cNvSpPr>
          <p:nvPr>
            <p:ph sz="quarter" idx="1"/>
          </p:nvPr>
        </p:nvSpPr>
        <p:spPr/>
        <p:txBody>
          <a:bodyPr/>
          <a:lstStyle/>
          <a:p>
            <a:r>
              <a:rPr lang="cs-CZ" dirty="0" smtClean="0"/>
              <a:t>Slouží zejména k vytvoření seznamu, ten se může, ale nemusí číslovat</a:t>
            </a:r>
          </a:p>
          <a:p>
            <a:r>
              <a:rPr lang="cs-CZ" sz="2000" dirty="0" smtClean="0"/>
              <a:t>Nová odrážka stejně jako odstavec následuje po stisknutí klávesy Enter, pokud chceme pokračovat v dané odrážce, stiskneme Shift + Enter</a:t>
            </a:r>
          </a:p>
          <a:p>
            <a:pPr marL="0" indent="0">
              <a:buNone/>
            </a:pPr>
            <a:endParaRPr lang="cs-CZ" dirty="0"/>
          </a:p>
          <a:p>
            <a:pPr marL="0" indent="0">
              <a:buNone/>
            </a:pPr>
            <a:endParaRPr lang="cs-CZ"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050" y="3846698"/>
            <a:ext cx="2990850" cy="1962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3521268"/>
            <a:ext cx="1872208" cy="26130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216" y="3068960"/>
            <a:ext cx="1848035" cy="33105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736261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
          </p:nvPr>
        </p:nvSpPr>
        <p:spPr/>
        <p:txBody>
          <a:bodyPr/>
          <a:lstStyle/>
          <a:p>
            <a:pPr marL="0" indent="0">
              <a:buNone/>
            </a:pPr>
            <a:r>
              <a:rPr lang="cs-CZ" sz="2800" dirty="0"/>
              <a:t>Autorem materiálu a všech jeho </a:t>
            </a:r>
            <a:r>
              <a:rPr lang="cs-CZ" sz="2800" dirty="0" smtClean="0"/>
              <a:t>částí,</a:t>
            </a:r>
          </a:p>
          <a:p>
            <a:pPr marL="0" indent="0">
              <a:buNone/>
            </a:pPr>
            <a:r>
              <a:rPr lang="cs-CZ" sz="2800" dirty="0" smtClean="0"/>
              <a:t>není-li </a:t>
            </a:r>
            <a:r>
              <a:rPr lang="cs-CZ" sz="2800" dirty="0"/>
              <a:t>uvedeno jinak, je Mgr. Marcela </a:t>
            </a:r>
            <a:r>
              <a:rPr lang="cs-CZ" sz="2800" dirty="0" smtClean="0"/>
              <a:t>Šašková</a:t>
            </a:r>
          </a:p>
          <a:p>
            <a:pPr marL="0" indent="0">
              <a:buNone/>
            </a:pPr>
            <a:endParaRPr lang="cs-CZ" sz="2800" dirty="0"/>
          </a:p>
          <a:p>
            <a:pPr marL="0" indent="0">
              <a:buNone/>
            </a:pPr>
            <a:r>
              <a:rPr lang="cs-CZ" sz="2800" dirty="0"/>
              <a:t>Zdroj: nápověda MS OFFICE</a:t>
            </a:r>
          </a:p>
          <a:p>
            <a:pPr marL="0" indent="0">
              <a:buNone/>
            </a:pPr>
            <a:endParaRPr lang="cs-CZ" sz="2800" dirty="0"/>
          </a:p>
          <a:p>
            <a:endParaRPr lang="cs-CZ" dirty="0"/>
          </a:p>
        </p:txBody>
      </p:sp>
    </p:spTree>
    <p:extLst>
      <p:ext uri="{BB962C8B-B14F-4D97-AF65-F5344CB8AC3E}">
        <p14:creationId xmlns:p14="http://schemas.microsoft.com/office/powerpoint/2010/main" val="365446532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dministrativní">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Administrativní">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dministrativní">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2367</TotalTime>
  <Words>645</Words>
  <Application>Microsoft Office PowerPoint</Application>
  <PresentationFormat>Předvádění na obrazovce (4:3)</PresentationFormat>
  <Paragraphs>56</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Administrativní</vt:lpstr>
      <vt:lpstr>Prezentace aplikace PowerPoint</vt:lpstr>
      <vt:lpstr>ANOTACE</vt:lpstr>
      <vt:lpstr>FORMÁTOVÁNÍ ODSTAVCŮ</vt:lpstr>
      <vt:lpstr>ODSTAVCE</vt:lpstr>
      <vt:lpstr>Úpravy odstavců</vt:lpstr>
      <vt:lpstr>Zarovnání</vt:lpstr>
      <vt:lpstr>Řádkování </vt:lpstr>
      <vt:lpstr>Odsazení odstavce</vt:lpstr>
      <vt:lpstr>Odrážky a číslování</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FORMÁTOVÁNÍ ODSTAVCŮ</dc:title>
  <dc:creator>Seifertová Magdalena</dc:creator>
  <cp:lastModifiedBy>jitka</cp:lastModifiedBy>
  <cp:revision>17</cp:revision>
  <dcterms:created xsi:type="dcterms:W3CDTF">2012-06-27T08:39:25Z</dcterms:created>
  <dcterms:modified xsi:type="dcterms:W3CDTF">2013-05-18T11:37:37Z</dcterms:modified>
</cp:coreProperties>
</file>