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2"/>
  </p:notesMasterIdLst>
  <p:sldIdLst>
    <p:sldId id="271" r:id="rId3"/>
    <p:sldId id="272" r:id="rId4"/>
    <p:sldId id="261" r:id="rId5"/>
    <p:sldId id="256" r:id="rId6"/>
    <p:sldId id="259" r:id="rId7"/>
    <p:sldId id="262" r:id="rId8"/>
    <p:sldId id="269" r:id="rId9"/>
    <p:sldId id="270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71" autoAdjust="0"/>
  </p:normalViewPr>
  <p:slideViewPr>
    <p:cSldViewPr>
      <p:cViewPr>
        <p:scale>
          <a:sx n="100" d="100"/>
          <a:sy n="100" d="100"/>
        </p:scale>
        <p:origin x="-534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6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image" Target="../media/image3.wmf"/><Relationship Id="rId4" Type="http://schemas.openxmlformats.org/officeDocument/2006/relationships/image" Target="../media/image6.wmf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image" Target="../media/image3.wmf"/><Relationship Id="rId4" Type="http://schemas.openxmlformats.org/officeDocument/2006/relationships/image" Target="../media/image6.wmf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VY_12_INOVACE_01_Shoda přísudku s podmětem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Shoda přísudku s podmětem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pro 7.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7F1682-5DE4-4F34-9BDF-1652A85F01EC}" type="presOf" srcId="{39F8B381-5807-488E-AC22-73DD4140ED4A}" destId="{71045F8C-00FA-488E-A7BD-E2E6753D979D}" srcOrd="0" destOrd="0" presId="urn:microsoft.com/office/officeart/2005/8/layout/target3"/>
    <dgm:cxn modelId="{E5010CF9-77D5-48CE-A852-07C3B9D2DBA0}" type="presOf" srcId="{445C7998-7549-48B0-BD68-D4F0167F02E5}" destId="{4D19AB04-24FA-40C2-B203-52AE3D15E171}" srcOrd="1" destOrd="0" presId="urn:microsoft.com/office/officeart/2005/8/layout/target3"/>
    <dgm:cxn modelId="{0684487F-B4F4-4EA8-B844-674BA0A414AC}" type="presOf" srcId="{EBC41103-E2E5-4D48-9B4B-425520D3D098}" destId="{50C2F88D-8688-44C2-A854-691F34009D3B}" srcOrd="0" destOrd="0" presId="urn:microsoft.com/office/officeart/2005/8/layout/target3"/>
    <dgm:cxn modelId="{75A9CCDA-2723-4D98-A904-AAF86C84B9B9}" type="presOf" srcId="{C73C7642-F245-4585-8F88-243F9FAEF6CA}" destId="{97289DF2-90F4-4EC2-A9FC-633B00BAB610}" srcOrd="0" destOrd="0" presId="urn:microsoft.com/office/officeart/2005/8/layout/target3"/>
    <dgm:cxn modelId="{55D45073-7B58-4A9A-AD82-147A98420F40}" type="presOf" srcId="{DAEA276B-ECF9-46F6-A7D3-4693B2D32BC4}" destId="{CDED6FE3-AD8F-4ACC-B6B8-710EDDD97598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D21D73B-0FF9-4AB6-8D7C-89CF16AB0DEF}" type="presOf" srcId="{EBC41103-E2E5-4D48-9B4B-425520D3D098}" destId="{F969C235-9271-4D34-B740-D627A121CAD0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05BCE653-5E87-47A2-B508-A05CE2681A3E}" type="presOf" srcId="{FBBFC3EA-9D9D-4F3A-BEA6-9C2C0E46BF20}" destId="{643EA938-EDE0-4533-ACCC-D2BD6F3A527C}" srcOrd="0" destOrd="0" presId="urn:microsoft.com/office/officeart/2005/8/layout/target3"/>
    <dgm:cxn modelId="{256E3626-F971-44BC-97E3-07D554FBE616}" type="presOf" srcId="{445C7998-7549-48B0-BD68-D4F0167F02E5}" destId="{BC35EE03-4121-4EF9-923D-7CB6D30D358D}" srcOrd="0" destOrd="0" presId="urn:microsoft.com/office/officeart/2005/8/layout/target3"/>
    <dgm:cxn modelId="{747E1203-7ABE-4C13-A776-646A0E85615B}" type="presOf" srcId="{FBBFC3EA-9D9D-4F3A-BEA6-9C2C0E46BF20}" destId="{832BF48F-0145-4429-9E02-8FCA946CCE9E}" srcOrd="1" destOrd="0" presId="urn:microsoft.com/office/officeart/2005/8/layout/target3"/>
    <dgm:cxn modelId="{8C78DA34-5B59-41BF-AC3F-981983B4577E}" type="presOf" srcId="{DAEA276B-ECF9-46F6-A7D3-4693B2D32BC4}" destId="{F69A1436-182C-465B-AD7F-FE48E0C090C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30BCABE-84CC-481F-8432-752521A3C178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B1860B9-A935-4BF0-8956-4D59D41E4B33}" type="presOf" srcId="{019433A1-1324-4DE1-9E6F-32B851095F74}" destId="{A3817367-F2BC-482F-8832-FA00B51DCCF3}" srcOrd="0" destOrd="0" presId="urn:microsoft.com/office/officeart/2005/8/layout/target3"/>
    <dgm:cxn modelId="{D7AD1B52-731E-46A9-93B5-BA2FEB0CE052}" type="presOf" srcId="{C73C7642-F245-4585-8F88-243F9FAEF6CA}" destId="{AA41A67C-3D3F-4AE9-9E0F-5D7F7BB2E741}" srcOrd="1" destOrd="0" presId="urn:microsoft.com/office/officeart/2005/8/layout/target3"/>
    <dgm:cxn modelId="{C36EFAAE-D83E-4EAF-832A-EA4E2C33C4C9}" type="presParOf" srcId="{71045F8C-00FA-488E-A7BD-E2E6753D979D}" destId="{3577EC6B-C980-4F34-8C69-4365E7B8FC8C}" srcOrd="0" destOrd="0" presId="urn:microsoft.com/office/officeart/2005/8/layout/target3"/>
    <dgm:cxn modelId="{C0541A7E-5C9A-42A1-B3B5-CDF36804965B}" type="presParOf" srcId="{71045F8C-00FA-488E-A7BD-E2E6753D979D}" destId="{6940EB87-DC1D-4BC3-9408-9AC2E1FFC039}" srcOrd="1" destOrd="0" presId="urn:microsoft.com/office/officeart/2005/8/layout/target3"/>
    <dgm:cxn modelId="{04140986-D1D4-4F4A-BD05-3B679DEDDB14}" type="presParOf" srcId="{71045F8C-00FA-488E-A7BD-E2E6753D979D}" destId="{BC35EE03-4121-4EF9-923D-7CB6D30D358D}" srcOrd="2" destOrd="0" presId="urn:microsoft.com/office/officeart/2005/8/layout/target3"/>
    <dgm:cxn modelId="{16A038A6-7B78-4970-ABF3-AA5A2E4A4A66}" type="presParOf" srcId="{71045F8C-00FA-488E-A7BD-E2E6753D979D}" destId="{C95EEA27-3CBF-4645-A92D-9D8AF5C1CBFC}" srcOrd="3" destOrd="0" presId="urn:microsoft.com/office/officeart/2005/8/layout/target3"/>
    <dgm:cxn modelId="{70B8B269-801A-4810-ABC6-BF13CAF7B6DF}" type="presParOf" srcId="{71045F8C-00FA-488E-A7BD-E2E6753D979D}" destId="{851BB866-B6AE-4566-893F-4C635BA974FC}" srcOrd="4" destOrd="0" presId="urn:microsoft.com/office/officeart/2005/8/layout/target3"/>
    <dgm:cxn modelId="{30EA5A52-3D3F-4405-AECA-52B83945146A}" type="presParOf" srcId="{71045F8C-00FA-488E-A7BD-E2E6753D979D}" destId="{643EA938-EDE0-4533-ACCC-D2BD6F3A527C}" srcOrd="5" destOrd="0" presId="urn:microsoft.com/office/officeart/2005/8/layout/target3"/>
    <dgm:cxn modelId="{D9E20612-727D-411A-86F6-A28A20FCBA15}" type="presParOf" srcId="{71045F8C-00FA-488E-A7BD-E2E6753D979D}" destId="{92F31B18-D66D-4CC7-89B9-378928DE877D}" srcOrd="6" destOrd="0" presId="urn:microsoft.com/office/officeart/2005/8/layout/target3"/>
    <dgm:cxn modelId="{EA6985FB-8623-4242-9421-7C63C759FC77}" type="presParOf" srcId="{71045F8C-00FA-488E-A7BD-E2E6753D979D}" destId="{902074E1-B931-4618-97F1-FADBE82E9C3C}" srcOrd="7" destOrd="0" presId="urn:microsoft.com/office/officeart/2005/8/layout/target3"/>
    <dgm:cxn modelId="{62676AC0-4F5B-410E-A88D-7D8CB9420AF4}" type="presParOf" srcId="{71045F8C-00FA-488E-A7BD-E2E6753D979D}" destId="{A3817367-F2BC-482F-8832-FA00B51DCCF3}" srcOrd="8" destOrd="0" presId="urn:microsoft.com/office/officeart/2005/8/layout/target3"/>
    <dgm:cxn modelId="{A08C55FE-F0CC-41E2-991D-8A5552719E17}" type="presParOf" srcId="{71045F8C-00FA-488E-A7BD-E2E6753D979D}" destId="{626ABFF6-56C8-4386-B662-68EC364EED9D}" srcOrd="9" destOrd="0" presId="urn:microsoft.com/office/officeart/2005/8/layout/target3"/>
    <dgm:cxn modelId="{1FA040B6-8AF5-4D57-B63C-147EFB9113CD}" type="presParOf" srcId="{71045F8C-00FA-488E-A7BD-E2E6753D979D}" destId="{6DB11F1C-D028-4800-9625-6611CA9DE6D4}" srcOrd="10" destOrd="0" presId="urn:microsoft.com/office/officeart/2005/8/layout/target3"/>
    <dgm:cxn modelId="{2B3C7641-112D-48E0-866A-8BFA015E694C}" type="presParOf" srcId="{71045F8C-00FA-488E-A7BD-E2E6753D979D}" destId="{CDED6FE3-AD8F-4ACC-B6B8-710EDDD97598}" srcOrd="11" destOrd="0" presId="urn:microsoft.com/office/officeart/2005/8/layout/target3"/>
    <dgm:cxn modelId="{DB4E9D0D-D563-4CF8-A970-0B3E2BFD4435}" type="presParOf" srcId="{71045F8C-00FA-488E-A7BD-E2E6753D979D}" destId="{397AC6D7-84A6-4150-958F-83C92D9ACF38}" srcOrd="12" destOrd="0" presId="urn:microsoft.com/office/officeart/2005/8/layout/target3"/>
    <dgm:cxn modelId="{AF10A30E-427C-4DC6-8F80-0712A6CABD8E}" type="presParOf" srcId="{71045F8C-00FA-488E-A7BD-E2E6753D979D}" destId="{D7419528-33A6-416D-9E64-B3F7915C5149}" srcOrd="13" destOrd="0" presId="urn:microsoft.com/office/officeart/2005/8/layout/target3"/>
    <dgm:cxn modelId="{252A7538-CE4F-434B-9694-34B00227CDA0}" type="presParOf" srcId="{71045F8C-00FA-488E-A7BD-E2E6753D979D}" destId="{97289DF2-90F4-4EC2-A9FC-633B00BAB610}" srcOrd="14" destOrd="0" presId="urn:microsoft.com/office/officeart/2005/8/layout/target3"/>
    <dgm:cxn modelId="{10D7A123-744B-41F9-933C-955B7C23D2A8}" type="presParOf" srcId="{71045F8C-00FA-488E-A7BD-E2E6753D979D}" destId="{234EBA9D-95B4-4C20-A84E-6F65F1085DC6}" srcOrd="15" destOrd="0" presId="urn:microsoft.com/office/officeart/2005/8/layout/target3"/>
    <dgm:cxn modelId="{BA6F3E01-7D51-41CB-8FC8-A8D4E6945ACE}" type="presParOf" srcId="{71045F8C-00FA-488E-A7BD-E2E6753D979D}" destId="{12255512-213F-41DF-90A6-8B4CD74A2B52}" srcOrd="16" destOrd="0" presId="urn:microsoft.com/office/officeart/2005/8/layout/target3"/>
    <dgm:cxn modelId="{E1543DED-BC9D-4C0E-A33B-2B36C5788437}" type="presParOf" srcId="{71045F8C-00FA-488E-A7BD-E2E6753D979D}" destId="{50C2F88D-8688-44C2-A854-691F34009D3B}" srcOrd="17" destOrd="0" presId="urn:microsoft.com/office/officeart/2005/8/layout/target3"/>
    <dgm:cxn modelId="{3FA450CC-0F43-4558-B3A1-0DF628375DC8}" type="presParOf" srcId="{71045F8C-00FA-488E-A7BD-E2E6753D979D}" destId="{4D19AB04-24FA-40C2-B203-52AE3D15E171}" srcOrd="18" destOrd="0" presId="urn:microsoft.com/office/officeart/2005/8/layout/target3"/>
    <dgm:cxn modelId="{84D0EF28-096A-4725-AD96-EE5E0F2378CD}" type="presParOf" srcId="{71045F8C-00FA-488E-A7BD-E2E6753D979D}" destId="{832BF48F-0145-4429-9E02-8FCA946CCE9E}" srcOrd="19" destOrd="0" presId="urn:microsoft.com/office/officeart/2005/8/layout/target3"/>
    <dgm:cxn modelId="{C074E9E5-A06A-4A68-91E0-4271F74777AD}" type="presParOf" srcId="{71045F8C-00FA-488E-A7BD-E2E6753D979D}" destId="{E7297F21-D4FD-4A41-AE58-814D01A6B5E7}" srcOrd="20" destOrd="0" presId="urn:microsoft.com/office/officeart/2005/8/layout/target3"/>
    <dgm:cxn modelId="{294D0512-F17D-4C5B-A9F1-18027283179F}" type="presParOf" srcId="{71045F8C-00FA-488E-A7BD-E2E6753D979D}" destId="{F69A1436-182C-465B-AD7F-FE48E0C090C1}" srcOrd="21" destOrd="0" presId="urn:microsoft.com/office/officeart/2005/8/layout/target3"/>
    <dgm:cxn modelId="{77DE8685-D562-4265-BC97-18A76A269430}" type="presParOf" srcId="{71045F8C-00FA-488E-A7BD-E2E6753D979D}" destId="{AA41A67C-3D3F-4AE9-9E0F-5D7F7BB2E741}" srcOrd="22" destOrd="0" presId="urn:microsoft.com/office/officeart/2005/8/layout/target3"/>
    <dgm:cxn modelId="{47562908-2245-45B8-A5E7-7F776E747846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5D70792-B979-4374-8A54-088E6D8178D6}" type="doc">
      <dgm:prSet loTypeId="urn:microsoft.com/office/officeart/2005/8/layout/hProcess9" loCatId="process" qsTypeId="urn:microsoft.com/office/officeart/2005/8/quickstyle/3d1" qsCatId="3D" csTypeId="urn:microsoft.com/office/officeart/2005/8/colors/accent6_2" csCatId="accent6" phldr="1"/>
      <dgm:spPr/>
    </dgm:pt>
    <dgm:pt modelId="{B071FB05-7934-4E42-ACF2-4A203014F20D}">
      <dgm:prSet phldrT="[Text]"/>
      <dgm:spPr/>
      <dgm:t>
        <a:bodyPr/>
        <a:lstStyle/>
        <a:p>
          <a:r>
            <a:rPr lang="cs-CZ" dirty="0" smtClean="0"/>
            <a:t>Opakování</a:t>
          </a:r>
          <a:endParaRPr lang="cs-CZ" dirty="0"/>
        </a:p>
      </dgm:t>
    </dgm:pt>
    <dgm:pt modelId="{3649E43F-52DD-4A8B-94E0-1DFE0437B33F}" type="parTrans" cxnId="{6DC774AB-B500-408A-9DB9-2D578EC1DA01}">
      <dgm:prSet/>
      <dgm:spPr/>
      <dgm:t>
        <a:bodyPr/>
        <a:lstStyle/>
        <a:p>
          <a:endParaRPr lang="cs-CZ"/>
        </a:p>
      </dgm:t>
    </dgm:pt>
    <dgm:pt modelId="{C7F6DC5C-E70A-4096-B5CA-EE6952ECB587}" type="sibTrans" cxnId="{6DC774AB-B500-408A-9DB9-2D578EC1DA01}">
      <dgm:prSet/>
      <dgm:spPr/>
      <dgm:t>
        <a:bodyPr/>
        <a:lstStyle/>
        <a:p>
          <a:endParaRPr lang="cs-CZ"/>
        </a:p>
      </dgm:t>
    </dgm:pt>
    <dgm:pt modelId="{0757666A-0944-4199-A8CB-359AFC64DC94}">
      <dgm:prSet phldrT="[Text]"/>
      <dgm:spPr/>
      <dgm:t>
        <a:bodyPr/>
        <a:lstStyle/>
        <a:p>
          <a:r>
            <a:rPr lang="cs-CZ" dirty="0" smtClean="0"/>
            <a:t>Procvičování</a:t>
          </a:r>
          <a:endParaRPr lang="cs-CZ" dirty="0"/>
        </a:p>
      </dgm:t>
    </dgm:pt>
    <dgm:pt modelId="{5042365D-4DD1-4103-8E88-1BD3BD048568}" type="parTrans" cxnId="{CD065C76-5CD7-4A2D-B220-31C851D849CE}">
      <dgm:prSet/>
      <dgm:spPr/>
      <dgm:t>
        <a:bodyPr/>
        <a:lstStyle/>
        <a:p>
          <a:endParaRPr lang="cs-CZ"/>
        </a:p>
      </dgm:t>
    </dgm:pt>
    <dgm:pt modelId="{4C598F28-8C88-40B9-B73F-159D5B7DB579}" type="sibTrans" cxnId="{CD065C76-5CD7-4A2D-B220-31C851D849CE}">
      <dgm:prSet/>
      <dgm:spPr/>
      <dgm:t>
        <a:bodyPr/>
        <a:lstStyle/>
        <a:p>
          <a:endParaRPr lang="cs-CZ"/>
        </a:p>
      </dgm:t>
    </dgm:pt>
    <dgm:pt modelId="{6812C139-A39F-48FA-A989-3A0C8B255DAD}">
      <dgm:prSet/>
      <dgm:spPr/>
      <dgm:t>
        <a:bodyPr/>
        <a:lstStyle/>
        <a:p>
          <a:r>
            <a:rPr lang="cs-CZ" dirty="0" smtClean="0"/>
            <a:t>Písemný test</a:t>
          </a:r>
          <a:endParaRPr lang="cs-CZ" dirty="0"/>
        </a:p>
      </dgm:t>
    </dgm:pt>
    <dgm:pt modelId="{AB1D8F52-D77F-4E6B-A201-B4D4B08A636E}" type="parTrans" cxnId="{0A220E12-D13E-475B-A9B1-74512DFBB690}">
      <dgm:prSet/>
      <dgm:spPr/>
      <dgm:t>
        <a:bodyPr/>
        <a:lstStyle/>
        <a:p>
          <a:endParaRPr lang="cs-CZ"/>
        </a:p>
      </dgm:t>
    </dgm:pt>
    <dgm:pt modelId="{8B19BE8A-BFB2-4B93-8545-CB2C3E003F36}" type="sibTrans" cxnId="{0A220E12-D13E-475B-A9B1-74512DFBB690}">
      <dgm:prSet/>
      <dgm:spPr/>
      <dgm:t>
        <a:bodyPr/>
        <a:lstStyle/>
        <a:p>
          <a:endParaRPr lang="cs-CZ"/>
        </a:p>
      </dgm:t>
    </dgm:pt>
    <dgm:pt modelId="{247AE36F-8ECD-43AE-9CCF-B8DB53BFC52B}" type="pres">
      <dgm:prSet presAssocID="{45D70792-B979-4374-8A54-088E6D8178D6}" presName="CompostProcess" presStyleCnt="0">
        <dgm:presLayoutVars>
          <dgm:dir/>
          <dgm:resizeHandles val="exact"/>
        </dgm:presLayoutVars>
      </dgm:prSet>
      <dgm:spPr/>
    </dgm:pt>
    <dgm:pt modelId="{E4C1FD29-59AC-480D-BFB0-C3058C7CC321}" type="pres">
      <dgm:prSet presAssocID="{45D70792-B979-4374-8A54-088E6D8178D6}" presName="arrow" presStyleLbl="bgShp" presStyleIdx="0" presStyleCnt="1" custScaleX="101761" custLinFactNeighborX="-588" custLinFactNeighborY="58867"/>
      <dgm:spPr/>
    </dgm:pt>
    <dgm:pt modelId="{DBEC992B-B8BD-4D1D-A023-684E3297345C}" type="pres">
      <dgm:prSet presAssocID="{45D70792-B979-4374-8A54-088E6D8178D6}" presName="linearProcess" presStyleCnt="0"/>
      <dgm:spPr/>
    </dgm:pt>
    <dgm:pt modelId="{40539311-D766-4D21-A57F-962EBA2CEB74}" type="pres">
      <dgm:prSet presAssocID="{B071FB05-7934-4E42-ACF2-4A203014F20D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75496A-417E-49D5-9A61-C263066B506B}" type="pres">
      <dgm:prSet presAssocID="{C7F6DC5C-E70A-4096-B5CA-EE6952ECB587}" presName="sibTrans" presStyleCnt="0"/>
      <dgm:spPr/>
    </dgm:pt>
    <dgm:pt modelId="{05FA290B-74EA-4A8F-9D14-4C2181FDE565}" type="pres">
      <dgm:prSet presAssocID="{0757666A-0944-4199-A8CB-359AFC64DC94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5636F9-5A8F-42F5-87F0-564BA77F71CF}" type="pres">
      <dgm:prSet presAssocID="{4C598F28-8C88-40B9-B73F-159D5B7DB579}" presName="sibTrans" presStyleCnt="0"/>
      <dgm:spPr/>
    </dgm:pt>
    <dgm:pt modelId="{E0099601-9B63-452D-AB9E-2BC6AD2C297A}" type="pres">
      <dgm:prSet presAssocID="{6812C139-A39F-48FA-A989-3A0C8B255DAD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4F892C-E60A-417B-9BFA-A2663C7BB915}" type="presOf" srcId="{0757666A-0944-4199-A8CB-359AFC64DC94}" destId="{05FA290B-74EA-4A8F-9D14-4C2181FDE565}" srcOrd="0" destOrd="0" presId="urn:microsoft.com/office/officeart/2005/8/layout/hProcess9"/>
    <dgm:cxn modelId="{1608B9E6-9D2A-4B61-B7AE-91572706FA67}" type="presOf" srcId="{45D70792-B979-4374-8A54-088E6D8178D6}" destId="{247AE36F-8ECD-43AE-9CCF-B8DB53BFC52B}" srcOrd="0" destOrd="0" presId="urn:microsoft.com/office/officeart/2005/8/layout/hProcess9"/>
    <dgm:cxn modelId="{E03B3228-C11C-463F-BF42-C64653072A08}" type="presOf" srcId="{6812C139-A39F-48FA-A989-3A0C8B255DAD}" destId="{E0099601-9B63-452D-AB9E-2BC6AD2C297A}" srcOrd="0" destOrd="0" presId="urn:microsoft.com/office/officeart/2005/8/layout/hProcess9"/>
    <dgm:cxn modelId="{0A220E12-D13E-475B-A9B1-74512DFBB690}" srcId="{45D70792-B979-4374-8A54-088E6D8178D6}" destId="{6812C139-A39F-48FA-A989-3A0C8B255DAD}" srcOrd="2" destOrd="0" parTransId="{AB1D8F52-D77F-4E6B-A201-B4D4B08A636E}" sibTransId="{8B19BE8A-BFB2-4B93-8545-CB2C3E003F36}"/>
    <dgm:cxn modelId="{6DC774AB-B500-408A-9DB9-2D578EC1DA01}" srcId="{45D70792-B979-4374-8A54-088E6D8178D6}" destId="{B071FB05-7934-4E42-ACF2-4A203014F20D}" srcOrd="0" destOrd="0" parTransId="{3649E43F-52DD-4A8B-94E0-1DFE0437B33F}" sibTransId="{C7F6DC5C-E70A-4096-B5CA-EE6952ECB587}"/>
    <dgm:cxn modelId="{CD065C76-5CD7-4A2D-B220-31C851D849CE}" srcId="{45D70792-B979-4374-8A54-088E6D8178D6}" destId="{0757666A-0944-4199-A8CB-359AFC64DC94}" srcOrd="1" destOrd="0" parTransId="{5042365D-4DD1-4103-8E88-1BD3BD048568}" sibTransId="{4C598F28-8C88-40B9-B73F-159D5B7DB579}"/>
    <dgm:cxn modelId="{4801371A-3208-459E-A0D5-CA4E7E3F962E}" type="presOf" srcId="{B071FB05-7934-4E42-ACF2-4A203014F20D}" destId="{40539311-D766-4D21-A57F-962EBA2CEB74}" srcOrd="0" destOrd="0" presId="urn:microsoft.com/office/officeart/2005/8/layout/hProcess9"/>
    <dgm:cxn modelId="{D44D7CCB-3A19-4E8D-80E6-8F9E543D935C}" type="presParOf" srcId="{247AE36F-8ECD-43AE-9CCF-B8DB53BFC52B}" destId="{E4C1FD29-59AC-480D-BFB0-C3058C7CC321}" srcOrd="0" destOrd="0" presId="urn:microsoft.com/office/officeart/2005/8/layout/hProcess9"/>
    <dgm:cxn modelId="{7D2C4740-19F9-4410-A10B-F5725827E663}" type="presParOf" srcId="{247AE36F-8ECD-43AE-9CCF-B8DB53BFC52B}" destId="{DBEC992B-B8BD-4D1D-A023-684E3297345C}" srcOrd="1" destOrd="0" presId="urn:microsoft.com/office/officeart/2005/8/layout/hProcess9"/>
    <dgm:cxn modelId="{9939F26C-8F00-4D80-A932-A17063B38943}" type="presParOf" srcId="{DBEC992B-B8BD-4D1D-A023-684E3297345C}" destId="{40539311-D766-4D21-A57F-962EBA2CEB74}" srcOrd="0" destOrd="0" presId="urn:microsoft.com/office/officeart/2005/8/layout/hProcess9"/>
    <dgm:cxn modelId="{3FDC3F99-9DC8-4AF0-B060-BC957E7EDD4B}" type="presParOf" srcId="{DBEC992B-B8BD-4D1D-A023-684E3297345C}" destId="{0F75496A-417E-49D5-9A61-C263066B506B}" srcOrd="1" destOrd="0" presId="urn:microsoft.com/office/officeart/2005/8/layout/hProcess9"/>
    <dgm:cxn modelId="{BF3EDD4C-BC04-4D9A-80D7-83483CAB9958}" type="presParOf" srcId="{DBEC992B-B8BD-4D1D-A023-684E3297345C}" destId="{05FA290B-74EA-4A8F-9D14-4C2181FDE565}" srcOrd="2" destOrd="0" presId="urn:microsoft.com/office/officeart/2005/8/layout/hProcess9"/>
    <dgm:cxn modelId="{5B4549AC-695D-4D99-B74E-DE0E39AB7149}" type="presParOf" srcId="{DBEC992B-B8BD-4D1D-A023-684E3297345C}" destId="{155636F9-5A8F-42F5-87F0-564BA77F71CF}" srcOrd="3" destOrd="0" presId="urn:microsoft.com/office/officeart/2005/8/layout/hProcess9"/>
    <dgm:cxn modelId="{19AFF524-6A99-4D26-B43D-D72C59CA5C01}" type="presParOf" srcId="{DBEC992B-B8BD-4D1D-A023-684E3297345C}" destId="{E0099601-9B63-452D-AB9E-2BC6AD2C297A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7E1F01C-E5F1-4789-B6BC-21DD6AFCBA25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26C6E1-2096-4E68-A0DA-54AB9BCFD4F7}">
      <dgm:prSet phldrT="[Text]"/>
      <dgm:spPr/>
      <dgm:t>
        <a:bodyPr/>
        <a:lstStyle/>
        <a:p>
          <a:r>
            <a:rPr lang="cs-CZ" dirty="0" smtClean="0"/>
            <a:t>- i</a:t>
          </a:r>
          <a:endParaRPr lang="cs-CZ" dirty="0"/>
        </a:p>
      </dgm:t>
    </dgm:pt>
    <dgm:pt modelId="{8C8920D9-9A9A-4AE9-B543-A3FCBC143C41}" type="parTrans" cxnId="{396106EF-5665-4998-9992-32A56561514C}">
      <dgm:prSet/>
      <dgm:spPr/>
      <dgm:t>
        <a:bodyPr/>
        <a:lstStyle/>
        <a:p>
          <a:endParaRPr lang="cs-CZ"/>
        </a:p>
      </dgm:t>
    </dgm:pt>
    <dgm:pt modelId="{AEDBCA78-3119-4F77-8979-A59839A31840}" type="sibTrans" cxnId="{396106EF-5665-4998-9992-32A56561514C}">
      <dgm:prSet/>
      <dgm:spPr/>
      <dgm:t>
        <a:bodyPr/>
        <a:lstStyle/>
        <a:p>
          <a:endParaRPr lang="cs-CZ"/>
        </a:p>
      </dgm:t>
    </dgm:pt>
    <dgm:pt modelId="{D06E3159-120E-458E-97C6-FF81FB64AB98}">
      <dgm:prSet phldrT="[Text]"/>
      <dgm:spPr/>
      <dgm:t>
        <a:bodyPr/>
        <a:lstStyle/>
        <a:p>
          <a:r>
            <a:rPr lang="cs-CZ" dirty="0" smtClean="0"/>
            <a:t>Podmětem je podstatné jméno </a:t>
          </a:r>
          <a:r>
            <a:rPr lang="cs-CZ" b="1" dirty="0" smtClean="0"/>
            <a:t>rodu mužského životného </a:t>
          </a:r>
          <a:r>
            <a:rPr lang="cs-CZ" dirty="0" smtClean="0"/>
            <a:t>v množném čísle</a:t>
          </a:r>
          <a:endParaRPr lang="cs-CZ" dirty="0"/>
        </a:p>
      </dgm:t>
    </dgm:pt>
    <dgm:pt modelId="{D9600F0A-BC35-40B4-9CE9-C84FEAAD94C5}" type="parTrans" cxnId="{155338AD-646A-4C60-9127-36FE10C1CEFE}">
      <dgm:prSet/>
      <dgm:spPr/>
      <dgm:t>
        <a:bodyPr/>
        <a:lstStyle/>
        <a:p>
          <a:endParaRPr lang="cs-CZ"/>
        </a:p>
      </dgm:t>
    </dgm:pt>
    <dgm:pt modelId="{58EDA2BD-50F1-4E38-80FB-90B49E39B99B}" type="sibTrans" cxnId="{155338AD-646A-4C60-9127-36FE10C1CEFE}">
      <dgm:prSet/>
      <dgm:spPr/>
      <dgm:t>
        <a:bodyPr/>
        <a:lstStyle/>
        <a:p>
          <a:endParaRPr lang="cs-CZ"/>
        </a:p>
      </dgm:t>
    </dgm:pt>
    <dgm:pt modelId="{2433B339-D9C9-4604-A4C8-B0CB62645804}">
      <dgm:prSet phldrT="[Text]"/>
      <dgm:spPr/>
      <dgm:t>
        <a:bodyPr/>
        <a:lstStyle/>
        <a:p>
          <a:r>
            <a:rPr lang="cs-CZ" dirty="0" smtClean="0"/>
            <a:t>- y</a:t>
          </a:r>
          <a:endParaRPr lang="cs-CZ" dirty="0"/>
        </a:p>
      </dgm:t>
    </dgm:pt>
    <dgm:pt modelId="{BF71207A-E2F8-463E-B8D7-FB0E143B5709}" type="parTrans" cxnId="{64256932-95D2-42BB-B29E-0D00A7799A81}">
      <dgm:prSet/>
      <dgm:spPr/>
      <dgm:t>
        <a:bodyPr/>
        <a:lstStyle/>
        <a:p>
          <a:endParaRPr lang="cs-CZ"/>
        </a:p>
      </dgm:t>
    </dgm:pt>
    <dgm:pt modelId="{EF69C78F-E1D7-4A3B-A215-DDC1B40994BB}" type="sibTrans" cxnId="{64256932-95D2-42BB-B29E-0D00A7799A81}">
      <dgm:prSet/>
      <dgm:spPr/>
      <dgm:t>
        <a:bodyPr/>
        <a:lstStyle/>
        <a:p>
          <a:endParaRPr lang="cs-CZ"/>
        </a:p>
      </dgm:t>
    </dgm:pt>
    <dgm:pt modelId="{3CB6478F-E346-43DA-867E-F1290345CD3D}">
      <dgm:prSet phldrT="[Text]"/>
      <dgm:spPr/>
      <dgm:t>
        <a:bodyPr/>
        <a:lstStyle/>
        <a:p>
          <a:r>
            <a:rPr lang="cs-CZ" dirty="0" smtClean="0"/>
            <a:t>Podmětem je podstatné jméno </a:t>
          </a:r>
          <a:r>
            <a:rPr lang="cs-CZ" b="1" dirty="0" smtClean="0"/>
            <a:t>rodu</a:t>
          </a:r>
          <a:r>
            <a:rPr lang="cs-CZ" dirty="0" smtClean="0"/>
            <a:t> </a:t>
          </a:r>
          <a:r>
            <a:rPr lang="cs-CZ" b="1" dirty="0" smtClean="0"/>
            <a:t>mužského</a:t>
          </a:r>
          <a:r>
            <a:rPr lang="cs-CZ" dirty="0" smtClean="0"/>
            <a:t> </a:t>
          </a:r>
          <a:r>
            <a:rPr lang="cs-CZ" b="1" dirty="0" smtClean="0"/>
            <a:t>neživotného</a:t>
          </a:r>
          <a:r>
            <a:rPr lang="cs-CZ" dirty="0" smtClean="0"/>
            <a:t> v množném čísle</a:t>
          </a:r>
          <a:endParaRPr lang="cs-CZ" dirty="0"/>
        </a:p>
      </dgm:t>
    </dgm:pt>
    <dgm:pt modelId="{3C1F9C50-8D05-48ED-A60D-FDFD15A80828}" type="parTrans" cxnId="{2365BC2B-7A58-4F9C-AEA8-20CECB69FB7F}">
      <dgm:prSet/>
      <dgm:spPr/>
      <dgm:t>
        <a:bodyPr/>
        <a:lstStyle/>
        <a:p>
          <a:endParaRPr lang="cs-CZ"/>
        </a:p>
      </dgm:t>
    </dgm:pt>
    <dgm:pt modelId="{66003F6B-8A72-47D0-A713-F88F2B6415E9}" type="sibTrans" cxnId="{2365BC2B-7A58-4F9C-AEA8-20CECB69FB7F}">
      <dgm:prSet/>
      <dgm:spPr/>
      <dgm:t>
        <a:bodyPr/>
        <a:lstStyle/>
        <a:p>
          <a:endParaRPr lang="cs-CZ"/>
        </a:p>
      </dgm:t>
    </dgm:pt>
    <dgm:pt modelId="{EE47A21E-8E69-4A68-8A61-FF5734E42AA8}">
      <dgm:prSet phldrT="[Text]"/>
      <dgm:spPr/>
      <dgm:t>
        <a:bodyPr/>
        <a:lstStyle/>
        <a:p>
          <a:r>
            <a:rPr lang="cs-CZ" dirty="0" smtClean="0"/>
            <a:t>Podmětem je podstatné  jméno je </a:t>
          </a:r>
          <a:r>
            <a:rPr lang="cs-CZ" b="1" dirty="0" smtClean="0"/>
            <a:t>rodu ženského </a:t>
          </a:r>
          <a:r>
            <a:rPr lang="cs-CZ" dirty="0" smtClean="0"/>
            <a:t>(mn. č.)</a:t>
          </a:r>
          <a:endParaRPr lang="cs-CZ" dirty="0"/>
        </a:p>
      </dgm:t>
    </dgm:pt>
    <dgm:pt modelId="{8CB5F4C3-40A9-4550-80B8-1E62A1F0AD78}" type="parTrans" cxnId="{9B8E580F-CD53-44F2-A45D-FC523AB7C8CD}">
      <dgm:prSet/>
      <dgm:spPr/>
      <dgm:t>
        <a:bodyPr/>
        <a:lstStyle/>
        <a:p>
          <a:endParaRPr lang="cs-CZ"/>
        </a:p>
      </dgm:t>
    </dgm:pt>
    <dgm:pt modelId="{C36D97DB-2A46-4667-8D9A-B82183A174F2}" type="sibTrans" cxnId="{9B8E580F-CD53-44F2-A45D-FC523AB7C8CD}">
      <dgm:prSet/>
      <dgm:spPr/>
      <dgm:t>
        <a:bodyPr/>
        <a:lstStyle/>
        <a:p>
          <a:endParaRPr lang="cs-CZ"/>
        </a:p>
      </dgm:t>
    </dgm:pt>
    <dgm:pt modelId="{42B015D8-CF55-4AEF-876E-3C73027151EF}">
      <dgm:prSet phldrT="[Text]"/>
      <dgm:spPr/>
      <dgm:t>
        <a:bodyPr/>
        <a:lstStyle/>
        <a:p>
          <a:r>
            <a:rPr lang="cs-CZ" dirty="0" smtClean="0"/>
            <a:t>- a</a:t>
          </a:r>
          <a:endParaRPr lang="cs-CZ" dirty="0"/>
        </a:p>
      </dgm:t>
    </dgm:pt>
    <dgm:pt modelId="{8AB8BDF5-615D-4100-AA42-538A5F66F754}" type="parTrans" cxnId="{E9E6297F-C437-44C3-BBEA-18F23B32805B}">
      <dgm:prSet/>
      <dgm:spPr/>
      <dgm:t>
        <a:bodyPr/>
        <a:lstStyle/>
        <a:p>
          <a:endParaRPr lang="cs-CZ"/>
        </a:p>
      </dgm:t>
    </dgm:pt>
    <dgm:pt modelId="{907CC8EC-F703-404A-80E6-DB0465323E93}" type="sibTrans" cxnId="{E9E6297F-C437-44C3-BBEA-18F23B32805B}">
      <dgm:prSet/>
      <dgm:spPr/>
      <dgm:t>
        <a:bodyPr/>
        <a:lstStyle/>
        <a:p>
          <a:endParaRPr lang="cs-CZ"/>
        </a:p>
      </dgm:t>
    </dgm:pt>
    <dgm:pt modelId="{B53C4A3F-1F26-4555-9492-2E65D9CA15AB}">
      <dgm:prSet phldrT="[Text]"/>
      <dgm:spPr/>
      <dgm:t>
        <a:bodyPr/>
        <a:lstStyle/>
        <a:p>
          <a:r>
            <a:rPr lang="cs-CZ" dirty="0" smtClean="0"/>
            <a:t>Podmětem je podstatné jméno </a:t>
          </a:r>
          <a:r>
            <a:rPr lang="cs-CZ" b="1" dirty="0" smtClean="0"/>
            <a:t>rodu středního </a:t>
          </a:r>
          <a:r>
            <a:rPr lang="cs-CZ" dirty="0" smtClean="0"/>
            <a:t>v množném čísle</a:t>
          </a:r>
          <a:endParaRPr lang="cs-CZ" dirty="0"/>
        </a:p>
      </dgm:t>
    </dgm:pt>
    <dgm:pt modelId="{7A4AE564-4701-4C75-876C-BFA64E975A0D}" type="parTrans" cxnId="{CF10528C-420A-4E20-8457-F48F50D97954}">
      <dgm:prSet/>
      <dgm:spPr/>
      <dgm:t>
        <a:bodyPr/>
        <a:lstStyle/>
        <a:p>
          <a:endParaRPr lang="cs-CZ"/>
        </a:p>
      </dgm:t>
    </dgm:pt>
    <dgm:pt modelId="{7CE1D747-7A34-4979-9C8C-860F8AEBE237}" type="sibTrans" cxnId="{CF10528C-420A-4E20-8457-F48F50D97954}">
      <dgm:prSet/>
      <dgm:spPr/>
      <dgm:t>
        <a:bodyPr/>
        <a:lstStyle/>
        <a:p>
          <a:endParaRPr lang="cs-CZ"/>
        </a:p>
      </dgm:t>
    </dgm:pt>
    <dgm:pt modelId="{5C4FE07A-C3E5-4A1F-9EE8-D1C5274AFAD2}" type="pres">
      <dgm:prSet presAssocID="{87E1F01C-E5F1-4789-B6BC-21DD6AFCBA25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E6EAF22-D0C6-44C2-B3EB-E9DBA529F636}" type="pres">
      <dgm:prSet presAssocID="{EF26C6E1-2096-4E68-A0DA-54AB9BCFD4F7}" presName="composite" presStyleCnt="0"/>
      <dgm:spPr/>
    </dgm:pt>
    <dgm:pt modelId="{BA960467-1DC5-4B62-A15A-E52AE99AAEA1}" type="pres">
      <dgm:prSet presAssocID="{EF26C6E1-2096-4E68-A0DA-54AB9BCFD4F7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37EBF7-5AA6-4079-8395-4086F61F6CFB}" type="pres">
      <dgm:prSet presAssocID="{EF26C6E1-2096-4E68-A0DA-54AB9BCFD4F7}" presName="descendantText" presStyleLbl="alignAcc1" presStyleIdx="0" presStyleCnt="3" custScale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9F929D-9FCD-48D4-A562-7D84E9D45968}" type="pres">
      <dgm:prSet presAssocID="{AEDBCA78-3119-4F77-8979-A59839A31840}" presName="sp" presStyleCnt="0"/>
      <dgm:spPr/>
    </dgm:pt>
    <dgm:pt modelId="{DD9484D3-65AF-4798-BE18-7DED8C124C47}" type="pres">
      <dgm:prSet presAssocID="{2433B339-D9C9-4604-A4C8-B0CB62645804}" presName="composite" presStyleCnt="0"/>
      <dgm:spPr/>
    </dgm:pt>
    <dgm:pt modelId="{ACC0DBBF-9069-489D-80FA-5F9C7BF6C592}" type="pres">
      <dgm:prSet presAssocID="{2433B339-D9C9-4604-A4C8-B0CB62645804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A053C2-2250-47D0-B805-47C17028CB3F}" type="pres">
      <dgm:prSet presAssocID="{2433B339-D9C9-4604-A4C8-B0CB62645804}" presName="descendantText" presStyleLbl="alignAcc1" presStyleIdx="1" presStyleCnt="3" custScaleY="138708" custLinFactNeighborX="594" custLinFactNeighborY="-85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4DC511-8A78-4C48-9E70-BDAB0E5DF8D0}" type="pres">
      <dgm:prSet presAssocID="{EF69C78F-E1D7-4A3B-A215-DDC1B40994BB}" presName="sp" presStyleCnt="0"/>
      <dgm:spPr/>
    </dgm:pt>
    <dgm:pt modelId="{C2BB15B0-C9C0-4AEE-97BD-71EB9BCF76F7}" type="pres">
      <dgm:prSet presAssocID="{42B015D8-CF55-4AEF-876E-3C73027151EF}" presName="composite" presStyleCnt="0"/>
      <dgm:spPr/>
    </dgm:pt>
    <dgm:pt modelId="{7E634871-CF69-4306-AC29-5131799B2ECB}" type="pres">
      <dgm:prSet presAssocID="{42B015D8-CF55-4AEF-876E-3C73027151EF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39287-AD0C-4869-A1B4-4592372EAF1C}" type="pres">
      <dgm:prSet presAssocID="{42B015D8-CF55-4AEF-876E-3C73027151EF}" presName="descendantText" presStyleLbl="alignAcc1" presStyleIdx="2" presStyleCnt="3" custScaleY="119941" custLinFactNeighborX="-137" custLinFactNeighborY="1887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2501425-E41B-485B-B745-55A5234F2CF2}" type="presOf" srcId="{87E1F01C-E5F1-4789-B6BC-21DD6AFCBA25}" destId="{5C4FE07A-C3E5-4A1F-9EE8-D1C5274AFAD2}" srcOrd="0" destOrd="0" presId="urn:microsoft.com/office/officeart/2005/8/layout/chevron2"/>
    <dgm:cxn modelId="{E9E6297F-C437-44C3-BBEA-18F23B32805B}" srcId="{87E1F01C-E5F1-4789-B6BC-21DD6AFCBA25}" destId="{42B015D8-CF55-4AEF-876E-3C73027151EF}" srcOrd="2" destOrd="0" parTransId="{8AB8BDF5-615D-4100-AA42-538A5F66F754}" sibTransId="{907CC8EC-F703-404A-80E6-DB0465323E93}"/>
    <dgm:cxn modelId="{64256932-95D2-42BB-B29E-0D00A7799A81}" srcId="{87E1F01C-E5F1-4789-B6BC-21DD6AFCBA25}" destId="{2433B339-D9C9-4604-A4C8-B0CB62645804}" srcOrd="1" destOrd="0" parTransId="{BF71207A-E2F8-463E-B8D7-FB0E143B5709}" sibTransId="{EF69C78F-E1D7-4A3B-A215-DDC1B40994BB}"/>
    <dgm:cxn modelId="{2365BC2B-7A58-4F9C-AEA8-20CECB69FB7F}" srcId="{2433B339-D9C9-4604-A4C8-B0CB62645804}" destId="{3CB6478F-E346-43DA-867E-F1290345CD3D}" srcOrd="0" destOrd="0" parTransId="{3C1F9C50-8D05-48ED-A60D-FDFD15A80828}" sibTransId="{66003F6B-8A72-47D0-A713-F88F2B6415E9}"/>
    <dgm:cxn modelId="{155338AD-646A-4C60-9127-36FE10C1CEFE}" srcId="{EF26C6E1-2096-4E68-A0DA-54AB9BCFD4F7}" destId="{D06E3159-120E-458E-97C6-FF81FB64AB98}" srcOrd="0" destOrd="0" parTransId="{D9600F0A-BC35-40B4-9CE9-C84FEAAD94C5}" sibTransId="{58EDA2BD-50F1-4E38-80FB-90B49E39B99B}"/>
    <dgm:cxn modelId="{366DFC27-FF47-4CE9-B172-A653D4AFD60E}" type="presOf" srcId="{EE47A21E-8E69-4A68-8A61-FF5734E42AA8}" destId="{2AA053C2-2250-47D0-B805-47C17028CB3F}" srcOrd="0" destOrd="1" presId="urn:microsoft.com/office/officeart/2005/8/layout/chevron2"/>
    <dgm:cxn modelId="{EEE64BC8-9FBC-494D-8A40-F4AB9637FE1A}" type="presOf" srcId="{D06E3159-120E-458E-97C6-FF81FB64AB98}" destId="{2537EBF7-5AA6-4079-8395-4086F61F6CFB}" srcOrd="0" destOrd="0" presId="urn:microsoft.com/office/officeart/2005/8/layout/chevron2"/>
    <dgm:cxn modelId="{CF10528C-420A-4E20-8457-F48F50D97954}" srcId="{42B015D8-CF55-4AEF-876E-3C73027151EF}" destId="{B53C4A3F-1F26-4555-9492-2E65D9CA15AB}" srcOrd="0" destOrd="0" parTransId="{7A4AE564-4701-4C75-876C-BFA64E975A0D}" sibTransId="{7CE1D747-7A34-4979-9C8C-860F8AEBE237}"/>
    <dgm:cxn modelId="{30B81AEC-FCB6-42BD-A186-D0FD2F6CF7FA}" type="presOf" srcId="{42B015D8-CF55-4AEF-876E-3C73027151EF}" destId="{7E634871-CF69-4306-AC29-5131799B2ECB}" srcOrd="0" destOrd="0" presId="urn:microsoft.com/office/officeart/2005/8/layout/chevron2"/>
    <dgm:cxn modelId="{48648BB4-B126-4251-A05A-DEEA97B5D9CD}" type="presOf" srcId="{3CB6478F-E346-43DA-867E-F1290345CD3D}" destId="{2AA053C2-2250-47D0-B805-47C17028CB3F}" srcOrd="0" destOrd="0" presId="urn:microsoft.com/office/officeart/2005/8/layout/chevron2"/>
    <dgm:cxn modelId="{9B8E580F-CD53-44F2-A45D-FC523AB7C8CD}" srcId="{2433B339-D9C9-4604-A4C8-B0CB62645804}" destId="{EE47A21E-8E69-4A68-8A61-FF5734E42AA8}" srcOrd="1" destOrd="0" parTransId="{8CB5F4C3-40A9-4550-80B8-1E62A1F0AD78}" sibTransId="{C36D97DB-2A46-4667-8D9A-B82183A174F2}"/>
    <dgm:cxn modelId="{E4A82431-FB3A-4C26-BB99-E1300C4BD2A1}" type="presOf" srcId="{EF26C6E1-2096-4E68-A0DA-54AB9BCFD4F7}" destId="{BA960467-1DC5-4B62-A15A-E52AE99AAEA1}" srcOrd="0" destOrd="0" presId="urn:microsoft.com/office/officeart/2005/8/layout/chevron2"/>
    <dgm:cxn modelId="{396106EF-5665-4998-9992-32A56561514C}" srcId="{87E1F01C-E5F1-4789-B6BC-21DD6AFCBA25}" destId="{EF26C6E1-2096-4E68-A0DA-54AB9BCFD4F7}" srcOrd="0" destOrd="0" parTransId="{8C8920D9-9A9A-4AE9-B543-A3FCBC143C41}" sibTransId="{AEDBCA78-3119-4F77-8979-A59839A31840}"/>
    <dgm:cxn modelId="{2E2AC89F-2903-4F36-9469-68EC7EBC9CD2}" type="presOf" srcId="{B53C4A3F-1F26-4555-9492-2E65D9CA15AB}" destId="{B9539287-AD0C-4869-A1B4-4592372EAF1C}" srcOrd="0" destOrd="0" presId="urn:microsoft.com/office/officeart/2005/8/layout/chevron2"/>
    <dgm:cxn modelId="{5F90B115-C90C-4579-BC4A-79F5B44DA93B}" type="presOf" srcId="{2433B339-D9C9-4604-A4C8-B0CB62645804}" destId="{ACC0DBBF-9069-489D-80FA-5F9C7BF6C592}" srcOrd="0" destOrd="0" presId="urn:microsoft.com/office/officeart/2005/8/layout/chevron2"/>
    <dgm:cxn modelId="{964D4DD6-E402-4A49-B841-52DBF920B00D}" type="presParOf" srcId="{5C4FE07A-C3E5-4A1F-9EE8-D1C5274AFAD2}" destId="{4E6EAF22-D0C6-44C2-B3EB-E9DBA529F636}" srcOrd="0" destOrd="0" presId="urn:microsoft.com/office/officeart/2005/8/layout/chevron2"/>
    <dgm:cxn modelId="{5F198876-66AA-4A37-B822-934D40DFE18F}" type="presParOf" srcId="{4E6EAF22-D0C6-44C2-B3EB-E9DBA529F636}" destId="{BA960467-1DC5-4B62-A15A-E52AE99AAEA1}" srcOrd="0" destOrd="0" presId="urn:microsoft.com/office/officeart/2005/8/layout/chevron2"/>
    <dgm:cxn modelId="{4CCA0942-7878-40CA-8A80-ADCA7E86F7F9}" type="presParOf" srcId="{4E6EAF22-D0C6-44C2-B3EB-E9DBA529F636}" destId="{2537EBF7-5AA6-4079-8395-4086F61F6CFB}" srcOrd="1" destOrd="0" presId="urn:microsoft.com/office/officeart/2005/8/layout/chevron2"/>
    <dgm:cxn modelId="{69CA97F0-71B2-42E9-A6BC-9E9D282A7061}" type="presParOf" srcId="{5C4FE07A-C3E5-4A1F-9EE8-D1C5274AFAD2}" destId="{639F929D-9FCD-48D4-A562-7D84E9D45968}" srcOrd="1" destOrd="0" presId="urn:microsoft.com/office/officeart/2005/8/layout/chevron2"/>
    <dgm:cxn modelId="{4B1B9920-73FF-4D77-B464-33143B23D19B}" type="presParOf" srcId="{5C4FE07A-C3E5-4A1F-9EE8-D1C5274AFAD2}" destId="{DD9484D3-65AF-4798-BE18-7DED8C124C47}" srcOrd="2" destOrd="0" presId="urn:microsoft.com/office/officeart/2005/8/layout/chevron2"/>
    <dgm:cxn modelId="{88C88A17-7AEF-46C3-9C8B-F24A666D28C0}" type="presParOf" srcId="{DD9484D3-65AF-4798-BE18-7DED8C124C47}" destId="{ACC0DBBF-9069-489D-80FA-5F9C7BF6C592}" srcOrd="0" destOrd="0" presId="urn:microsoft.com/office/officeart/2005/8/layout/chevron2"/>
    <dgm:cxn modelId="{7B3F7C4F-DBB1-4C5F-A293-4717F7918C49}" type="presParOf" srcId="{DD9484D3-65AF-4798-BE18-7DED8C124C47}" destId="{2AA053C2-2250-47D0-B805-47C17028CB3F}" srcOrd="1" destOrd="0" presId="urn:microsoft.com/office/officeart/2005/8/layout/chevron2"/>
    <dgm:cxn modelId="{0FCA28D8-3692-47E1-804B-E59F908F34F3}" type="presParOf" srcId="{5C4FE07A-C3E5-4A1F-9EE8-D1C5274AFAD2}" destId="{824DC511-8A78-4C48-9E70-BDAB0E5DF8D0}" srcOrd="3" destOrd="0" presId="urn:microsoft.com/office/officeart/2005/8/layout/chevron2"/>
    <dgm:cxn modelId="{DCD317DB-D74F-4009-8F89-33A57E172861}" type="presParOf" srcId="{5C4FE07A-C3E5-4A1F-9EE8-D1C5274AFAD2}" destId="{C2BB15B0-C9C0-4AEE-97BD-71EB9BCF76F7}" srcOrd="4" destOrd="0" presId="urn:microsoft.com/office/officeart/2005/8/layout/chevron2"/>
    <dgm:cxn modelId="{D6B28144-E048-4EFF-B3EA-A77B1FD6EE0D}" type="presParOf" srcId="{C2BB15B0-C9C0-4AEE-97BD-71EB9BCF76F7}" destId="{7E634871-CF69-4306-AC29-5131799B2ECB}" srcOrd="0" destOrd="0" presId="urn:microsoft.com/office/officeart/2005/8/layout/chevron2"/>
    <dgm:cxn modelId="{68849C82-D853-4291-898E-6BCCA14CA55D}" type="presParOf" srcId="{C2BB15B0-C9C0-4AEE-97BD-71EB9BCF76F7}" destId="{B9539287-AD0C-4869-A1B4-4592372EAF1C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2C487EB-FD55-4068-85D7-CB819E71FD5A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3FDDF1D-63D1-4666-A37E-510B6CA472D9}">
      <dgm:prSet phldrT="[Text]"/>
      <dgm:spPr/>
      <dgm:t>
        <a:bodyPr/>
        <a:lstStyle/>
        <a:p>
          <a:r>
            <a:rPr lang="cs-CZ" dirty="0" smtClean="0"/>
            <a:t>     -  y</a:t>
          </a:r>
          <a:endParaRPr lang="cs-CZ" dirty="0"/>
        </a:p>
      </dgm:t>
    </dgm:pt>
    <dgm:pt modelId="{584A4062-5A10-4F69-A2B5-4FCA49DB8161}" type="parTrans" cxnId="{5627E5A0-F079-4E8B-825E-24EA2539B60C}">
      <dgm:prSet/>
      <dgm:spPr/>
      <dgm:t>
        <a:bodyPr/>
        <a:lstStyle/>
        <a:p>
          <a:endParaRPr lang="cs-CZ"/>
        </a:p>
      </dgm:t>
    </dgm:pt>
    <dgm:pt modelId="{0D1E465F-1D55-4275-A98B-6B6EDD152AB9}" type="sibTrans" cxnId="{5627E5A0-F079-4E8B-825E-24EA2539B60C}">
      <dgm:prSet/>
      <dgm:spPr/>
      <dgm:t>
        <a:bodyPr/>
        <a:lstStyle/>
        <a:p>
          <a:endParaRPr lang="cs-CZ"/>
        </a:p>
      </dgm:t>
    </dgm:pt>
    <dgm:pt modelId="{59EEB8AE-953F-4EF7-94D3-FCF74E94683D}">
      <dgm:prSet/>
      <dgm:spPr/>
      <dgm:t>
        <a:bodyPr/>
        <a:lstStyle/>
        <a:p>
          <a:r>
            <a:rPr lang="cs-CZ" dirty="0" smtClean="0"/>
            <a:t>     -  a</a:t>
          </a:r>
          <a:endParaRPr lang="cs-CZ" dirty="0"/>
        </a:p>
      </dgm:t>
    </dgm:pt>
    <dgm:pt modelId="{7416CC9E-3D97-4A12-B37E-7053481CAC5B}" type="parTrans" cxnId="{DAC3A0DB-A54A-4A3E-A8BD-D81C6B705BA6}">
      <dgm:prSet/>
      <dgm:spPr/>
      <dgm:t>
        <a:bodyPr/>
        <a:lstStyle/>
        <a:p>
          <a:endParaRPr lang="cs-CZ"/>
        </a:p>
      </dgm:t>
    </dgm:pt>
    <dgm:pt modelId="{FB3706FA-84D8-4794-B0A2-2106C413FF84}" type="sibTrans" cxnId="{DAC3A0DB-A54A-4A3E-A8BD-D81C6B705BA6}">
      <dgm:prSet/>
      <dgm:spPr/>
      <dgm:t>
        <a:bodyPr/>
        <a:lstStyle/>
        <a:p>
          <a:endParaRPr lang="cs-CZ"/>
        </a:p>
      </dgm:t>
    </dgm:pt>
    <dgm:pt modelId="{7AAEDD8C-1E3B-442E-8D2F-B2969932B035}">
      <dgm:prSet phldrT="[Text]"/>
      <dgm:spPr/>
      <dgm:t>
        <a:bodyPr/>
        <a:lstStyle/>
        <a:p>
          <a:r>
            <a:rPr lang="cs-CZ" dirty="0" smtClean="0"/>
            <a:t>     -   i</a:t>
          </a:r>
          <a:endParaRPr lang="cs-CZ" dirty="0"/>
        </a:p>
      </dgm:t>
    </dgm:pt>
    <dgm:pt modelId="{79F6D641-3412-471E-ADC2-23BDA3FBFAD0}" type="sibTrans" cxnId="{E39349E0-84FA-4927-A7DE-B9AE34BED479}">
      <dgm:prSet/>
      <dgm:spPr/>
      <dgm:t>
        <a:bodyPr/>
        <a:lstStyle/>
        <a:p>
          <a:endParaRPr lang="cs-CZ"/>
        </a:p>
      </dgm:t>
    </dgm:pt>
    <dgm:pt modelId="{FE09D9B0-E7B4-4626-A791-7D3A7B54FE8B}" type="parTrans" cxnId="{E39349E0-84FA-4927-A7DE-B9AE34BED479}">
      <dgm:prSet/>
      <dgm:spPr/>
      <dgm:t>
        <a:bodyPr/>
        <a:lstStyle/>
        <a:p>
          <a:endParaRPr lang="cs-CZ"/>
        </a:p>
      </dgm:t>
    </dgm:pt>
    <dgm:pt modelId="{961742DA-CECA-42E5-A975-4942097DFC1D}">
      <dgm:prSet phldrT="[Text]"/>
      <dgm:spPr/>
      <dgm:t>
        <a:bodyPr/>
        <a:lstStyle/>
        <a:p>
          <a:r>
            <a:rPr lang="cs-CZ" dirty="0" smtClean="0"/>
            <a:t>     -  y</a:t>
          </a:r>
          <a:endParaRPr lang="cs-CZ" dirty="0"/>
        </a:p>
      </dgm:t>
    </dgm:pt>
    <dgm:pt modelId="{47150A2A-E6F4-4F73-ABE5-C8A145FF16C3}" type="sibTrans" cxnId="{2BA87E85-596F-4360-9804-A0C5A4D56075}">
      <dgm:prSet/>
      <dgm:spPr/>
      <dgm:t>
        <a:bodyPr/>
        <a:lstStyle/>
        <a:p>
          <a:endParaRPr lang="cs-CZ"/>
        </a:p>
      </dgm:t>
    </dgm:pt>
    <dgm:pt modelId="{15ECB003-2F00-447C-A1A3-29630A4039D9}" type="parTrans" cxnId="{2BA87E85-596F-4360-9804-A0C5A4D56075}">
      <dgm:prSet/>
      <dgm:spPr/>
      <dgm:t>
        <a:bodyPr/>
        <a:lstStyle/>
        <a:p>
          <a:endParaRPr lang="cs-CZ"/>
        </a:p>
      </dgm:t>
    </dgm:pt>
    <dgm:pt modelId="{EA509E3F-499A-4677-84ED-4F21C1C0D974}" type="pres">
      <dgm:prSet presAssocID="{F2C487EB-FD55-4068-85D7-CB819E71FD5A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A17B8BE-77D7-4108-9F54-00025C7B3855}" type="pres">
      <dgm:prSet presAssocID="{7AAEDD8C-1E3B-442E-8D2F-B2969932B035}" presName="comp" presStyleCnt="0"/>
      <dgm:spPr/>
    </dgm:pt>
    <dgm:pt modelId="{CF89C269-0BDB-4DD0-AA8C-7E0E146304E3}" type="pres">
      <dgm:prSet presAssocID="{7AAEDD8C-1E3B-442E-8D2F-B2969932B035}" presName="box" presStyleLbl="node1" presStyleIdx="0" presStyleCnt="4" custLinFactNeighborX="-793" custLinFactNeighborY="-5953"/>
      <dgm:spPr/>
      <dgm:t>
        <a:bodyPr/>
        <a:lstStyle/>
        <a:p>
          <a:endParaRPr lang="cs-CZ"/>
        </a:p>
      </dgm:t>
    </dgm:pt>
    <dgm:pt modelId="{B753AF8C-C4FC-4E32-8212-2F7B002DB79B}" type="pres">
      <dgm:prSet presAssocID="{7AAEDD8C-1E3B-442E-8D2F-B2969932B035}" presName="img" presStyleLbl="fgImgPlace1" presStyleIdx="0" presStyleCnt="4" custScaleX="235849" custScaleY="133689" custLinFactNeighborX="7812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376CD4E4-17B1-4E65-A921-EB0E352E55F7}" type="pres">
      <dgm:prSet presAssocID="{7AAEDD8C-1E3B-442E-8D2F-B2969932B035}" presName="text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AD842D-B59A-4886-A0F3-4F0A580C2AAD}" type="pres">
      <dgm:prSet presAssocID="{79F6D641-3412-471E-ADC2-23BDA3FBFAD0}" presName="spacer" presStyleCnt="0"/>
      <dgm:spPr/>
    </dgm:pt>
    <dgm:pt modelId="{6B0F8179-8172-4B5B-848C-937DB8AA89CB}" type="pres">
      <dgm:prSet presAssocID="{C3FDDF1D-63D1-4666-A37E-510B6CA472D9}" presName="comp" presStyleCnt="0"/>
      <dgm:spPr/>
    </dgm:pt>
    <dgm:pt modelId="{C5514749-C849-46E8-8D89-B3591758345F}" type="pres">
      <dgm:prSet presAssocID="{C3FDDF1D-63D1-4666-A37E-510B6CA472D9}" presName="box" presStyleLbl="node1" presStyleIdx="1" presStyleCnt="4"/>
      <dgm:spPr/>
      <dgm:t>
        <a:bodyPr/>
        <a:lstStyle/>
        <a:p>
          <a:endParaRPr lang="cs-CZ"/>
        </a:p>
      </dgm:t>
    </dgm:pt>
    <dgm:pt modelId="{230F6A54-B4C1-4089-AE9B-1357D125B084}" type="pres">
      <dgm:prSet presAssocID="{C3FDDF1D-63D1-4666-A37E-510B6CA472D9}" presName="img" presStyleLbl="fgImgPlace1" presStyleIdx="1" presStyleCnt="4" custScaleX="215721" custScaleY="116076" custLinFactNeighborX="18453" custLinFactNeighborY="2065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A82FDE8E-AE60-4E85-9248-ECFCD4519908}" type="pres">
      <dgm:prSet presAssocID="{C3FDDF1D-63D1-4666-A37E-510B6CA472D9}" presName="text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CDF587-F976-40AC-A755-8801CC12258F}" type="pres">
      <dgm:prSet presAssocID="{0D1E465F-1D55-4275-A98B-6B6EDD152AB9}" presName="spacer" presStyleCnt="0"/>
      <dgm:spPr/>
    </dgm:pt>
    <dgm:pt modelId="{94E4DD64-3C17-481C-B918-FB9C6F2C5469}" type="pres">
      <dgm:prSet presAssocID="{961742DA-CECA-42E5-A975-4942097DFC1D}" presName="comp" presStyleCnt="0"/>
      <dgm:spPr/>
    </dgm:pt>
    <dgm:pt modelId="{16D2BE27-6311-48F1-AA56-80988DC8C5D2}" type="pres">
      <dgm:prSet presAssocID="{961742DA-CECA-42E5-A975-4942097DFC1D}" presName="box" presStyleLbl="node1" presStyleIdx="2" presStyleCnt="4" custScaleY="113074"/>
      <dgm:spPr/>
      <dgm:t>
        <a:bodyPr/>
        <a:lstStyle/>
        <a:p>
          <a:endParaRPr lang="cs-CZ"/>
        </a:p>
      </dgm:t>
    </dgm:pt>
    <dgm:pt modelId="{9E801A7C-C0D0-4268-8117-FBBBDCB43756}" type="pres">
      <dgm:prSet presAssocID="{961742DA-CECA-42E5-A975-4942097DFC1D}" presName="img" presStyleLbl="fgImgPlace1" presStyleIdx="2" presStyleCnt="4" custScaleX="217552" custScaleY="115832" custLinFactNeighborX="17050" custLinFactNeighborY="950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85074E2E-6F25-4D8E-909F-E9118161CB54}" type="pres">
      <dgm:prSet presAssocID="{961742DA-CECA-42E5-A975-4942097DFC1D}" presName="text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6D44C4-6AEC-4C78-9130-EC526C50D254}" type="pres">
      <dgm:prSet presAssocID="{47150A2A-E6F4-4F73-ABE5-C8A145FF16C3}" presName="spacer" presStyleCnt="0"/>
      <dgm:spPr/>
    </dgm:pt>
    <dgm:pt modelId="{CED67E1F-CAC4-4951-B539-999FB46D9F01}" type="pres">
      <dgm:prSet presAssocID="{59EEB8AE-953F-4EF7-94D3-FCF74E94683D}" presName="comp" presStyleCnt="0"/>
      <dgm:spPr/>
    </dgm:pt>
    <dgm:pt modelId="{DFCCA3ED-40BF-4E67-A651-1F230D1F3746}" type="pres">
      <dgm:prSet presAssocID="{59EEB8AE-953F-4EF7-94D3-FCF74E94683D}" presName="box" presStyleLbl="node1" presStyleIdx="3" presStyleCnt="4"/>
      <dgm:spPr/>
      <dgm:t>
        <a:bodyPr/>
        <a:lstStyle/>
        <a:p>
          <a:endParaRPr lang="cs-CZ"/>
        </a:p>
      </dgm:t>
    </dgm:pt>
    <dgm:pt modelId="{1509FDAF-61FF-45DC-91A0-79811CDBD32D}" type="pres">
      <dgm:prSet presAssocID="{59EEB8AE-953F-4EF7-94D3-FCF74E94683D}" presName="img" presStyleLbl="fgImgPlace1" presStyleIdx="3" presStyleCnt="4" custScaleX="217319" custScaleY="121645" custLinFactNeighborX="17080" custLinFactNeighborY="4854"/>
      <dgm:spPr>
        <a:blipFill rotWithShape="1">
          <a:blip xmlns:r="http://schemas.openxmlformats.org/officeDocument/2006/relationships" r:embed="rId4"/>
          <a:stretch>
            <a:fillRect/>
          </a:stretch>
        </a:blipFill>
      </dgm:spPr>
    </dgm:pt>
    <dgm:pt modelId="{7C4477F2-E381-4FA1-945B-BDB6F9D0BF1C}" type="pres">
      <dgm:prSet presAssocID="{59EEB8AE-953F-4EF7-94D3-FCF74E94683D}" presName="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AA3ADA-355C-4447-AEB2-E530927BB67A}" type="presOf" srcId="{961742DA-CECA-42E5-A975-4942097DFC1D}" destId="{16D2BE27-6311-48F1-AA56-80988DC8C5D2}" srcOrd="0" destOrd="0" presId="urn:microsoft.com/office/officeart/2005/8/layout/vList4"/>
    <dgm:cxn modelId="{5C4D1AE1-6D7A-4F3C-A4D9-BDEA0191B321}" type="presOf" srcId="{C3FDDF1D-63D1-4666-A37E-510B6CA472D9}" destId="{A82FDE8E-AE60-4E85-9248-ECFCD4519908}" srcOrd="1" destOrd="0" presId="urn:microsoft.com/office/officeart/2005/8/layout/vList4"/>
    <dgm:cxn modelId="{E39349E0-84FA-4927-A7DE-B9AE34BED479}" srcId="{F2C487EB-FD55-4068-85D7-CB819E71FD5A}" destId="{7AAEDD8C-1E3B-442E-8D2F-B2969932B035}" srcOrd="0" destOrd="0" parTransId="{FE09D9B0-E7B4-4626-A791-7D3A7B54FE8B}" sibTransId="{79F6D641-3412-471E-ADC2-23BDA3FBFAD0}"/>
    <dgm:cxn modelId="{CA8F9BB5-8C2B-4D7F-86AC-582A01338B21}" type="presOf" srcId="{C3FDDF1D-63D1-4666-A37E-510B6CA472D9}" destId="{C5514749-C849-46E8-8D89-B3591758345F}" srcOrd="0" destOrd="0" presId="urn:microsoft.com/office/officeart/2005/8/layout/vList4"/>
    <dgm:cxn modelId="{1889A606-7FFA-4825-834A-7C8F8467E30A}" type="presOf" srcId="{7AAEDD8C-1E3B-442E-8D2F-B2969932B035}" destId="{CF89C269-0BDB-4DD0-AA8C-7E0E146304E3}" srcOrd="0" destOrd="0" presId="urn:microsoft.com/office/officeart/2005/8/layout/vList4"/>
    <dgm:cxn modelId="{2BA87E85-596F-4360-9804-A0C5A4D56075}" srcId="{F2C487EB-FD55-4068-85D7-CB819E71FD5A}" destId="{961742DA-CECA-42E5-A975-4942097DFC1D}" srcOrd="2" destOrd="0" parTransId="{15ECB003-2F00-447C-A1A3-29630A4039D9}" sibTransId="{47150A2A-E6F4-4F73-ABE5-C8A145FF16C3}"/>
    <dgm:cxn modelId="{DAC3A0DB-A54A-4A3E-A8BD-D81C6B705BA6}" srcId="{F2C487EB-FD55-4068-85D7-CB819E71FD5A}" destId="{59EEB8AE-953F-4EF7-94D3-FCF74E94683D}" srcOrd="3" destOrd="0" parTransId="{7416CC9E-3D97-4A12-B37E-7053481CAC5B}" sibTransId="{FB3706FA-84D8-4794-B0A2-2106C413FF84}"/>
    <dgm:cxn modelId="{43209D2C-FD93-45C4-A43C-280663D2C5D0}" type="presOf" srcId="{F2C487EB-FD55-4068-85D7-CB819E71FD5A}" destId="{EA509E3F-499A-4677-84ED-4F21C1C0D974}" srcOrd="0" destOrd="0" presId="urn:microsoft.com/office/officeart/2005/8/layout/vList4"/>
    <dgm:cxn modelId="{EE90DBE3-EDA5-4EDA-9DCA-9C376B5CD03E}" type="presOf" srcId="{59EEB8AE-953F-4EF7-94D3-FCF74E94683D}" destId="{DFCCA3ED-40BF-4E67-A651-1F230D1F3746}" srcOrd="0" destOrd="0" presId="urn:microsoft.com/office/officeart/2005/8/layout/vList4"/>
    <dgm:cxn modelId="{CD71B336-87EC-45D3-A973-5B65CC9A8104}" type="presOf" srcId="{961742DA-CECA-42E5-A975-4942097DFC1D}" destId="{85074E2E-6F25-4D8E-909F-E9118161CB54}" srcOrd="1" destOrd="0" presId="urn:microsoft.com/office/officeart/2005/8/layout/vList4"/>
    <dgm:cxn modelId="{5F956FB9-D1C6-4F11-A7AF-7999218F455C}" type="presOf" srcId="{7AAEDD8C-1E3B-442E-8D2F-B2969932B035}" destId="{376CD4E4-17B1-4E65-A921-EB0E352E55F7}" srcOrd="1" destOrd="0" presId="urn:microsoft.com/office/officeart/2005/8/layout/vList4"/>
    <dgm:cxn modelId="{5627E5A0-F079-4E8B-825E-24EA2539B60C}" srcId="{F2C487EB-FD55-4068-85D7-CB819E71FD5A}" destId="{C3FDDF1D-63D1-4666-A37E-510B6CA472D9}" srcOrd="1" destOrd="0" parTransId="{584A4062-5A10-4F69-A2B5-4FCA49DB8161}" sibTransId="{0D1E465F-1D55-4275-A98B-6B6EDD152AB9}"/>
    <dgm:cxn modelId="{361684B6-12AA-4A6A-A6DC-604D21795537}" type="presOf" srcId="{59EEB8AE-953F-4EF7-94D3-FCF74E94683D}" destId="{7C4477F2-E381-4FA1-945B-BDB6F9D0BF1C}" srcOrd="1" destOrd="0" presId="urn:microsoft.com/office/officeart/2005/8/layout/vList4"/>
    <dgm:cxn modelId="{D945089A-8A25-4DFE-9B73-096BF906367C}" type="presParOf" srcId="{EA509E3F-499A-4677-84ED-4F21C1C0D974}" destId="{EA17B8BE-77D7-4108-9F54-00025C7B3855}" srcOrd="0" destOrd="0" presId="urn:microsoft.com/office/officeart/2005/8/layout/vList4"/>
    <dgm:cxn modelId="{4AF83CB0-C6F5-4F8A-A100-8D6F7E2FE147}" type="presParOf" srcId="{EA17B8BE-77D7-4108-9F54-00025C7B3855}" destId="{CF89C269-0BDB-4DD0-AA8C-7E0E146304E3}" srcOrd="0" destOrd="0" presId="urn:microsoft.com/office/officeart/2005/8/layout/vList4"/>
    <dgm:cxn modelId="{76B51EEC-C75E-439F-A07F-6D96AB5AC63C}" type="presParOf" srcId="{EA17B8BE-77D7-4108-9F54-00025C7B3855}" destId="{B753AF8C-C4FC-4E32-8212-2F7B002DB79B}" srcOrd="1" destOrd="0" presId="urn:microsoft.com/office/officeart/2005/8/layout/vList4"/>
    <dgm:cxn modelId="{4CC67C77-1B26-4CFC-B21E-985E97B5BE8C}" type="presParOf" srcId="{EA17B8BE-77D7-4108-9F54-00025C7B3855}" destId="{376CD4E4-17B1-4E65-A921-EB0E352E55F7}" srcOrd="2" destOrd="0" presId="urn:microsoft.com/office/officeart/2005/8/layout/vList4"/>
    <dgm:cxn modelId="{AD52BD39-B304-440E-8D8D-52DC9E4E85E9}" type="presParOf" srcId="{EA509E3F-499A-4677-84ED-4F21C1C0D974}" destId="{14AD842D-B59A-4886-A0F3-4F0A580C2AAD}" srcOrd="1" destOrd="0" presId="urn:microsoft.com/office/officeart/2005/8/layout/vList4"/>
    <dgm:cxn modelId="{52074A0B-50D8-4E0C-BB5D-39D67050F09B}" type="presParOf" srcId="{EA509E3F-499A-4677-84ED-4F21C1C0D974}" destId="{6B0F8179-8172-4B5B-848C-937DB8AA89CB}" srcOrd="2" destOrd="0" presId="urn:microsoft.com/office/officeart/2005/8/layout/vList4"/>
    <dgm:cxn modelId="{555AC3E3-6CE7-426A-8BEB-12160D08C5C9}" type="presParOf" srcId="{6B0F8179-8172-4B5B-848C-937DB8AA89CB}" destId="{C5514749-C849-46E8-8D89-B3591758345F}" srcOrd="0" destOrd="0" presId="urn:microsoft.com/office/officeart/2005/8/layout/vList4"/>
    <dgm:cxn modelId="{B4102D7C-8186-4383-B3E3-96D293F7CDD0}" type="presParOf" srcId="{6B0F8179-8172-4B5B-848C-937DB8AA89CB}" destId="{230F6A54-B4C1-4089-AE9B-1357D125B084}" srcOrd="1" destOrd="0" presId="urn:microsoft.com/office/officeart/2005/8/layout/vList4"/>
    <dgm:cxn modelId="{6F39DEC3-479A-4996-91C3-B199948BC7AA}" type="presParOf" srcId="{6B0F8179-8172-4B5B-848C-937DB8AA89CB}" destId="{A82FDE8E-AE60-4E85-9248-ECFCD4519908}" srcOrd="2" destOrd="0" presId="urn:microsoft.com/office/officeart/2005/8/layout/vList4"/>
    <dgm:cxn modelId="{0CFB2DCD-F62F-4E13-BDAF-CE364AF25D60}" type="presParOf" srcId="{EA509E3F-499A-4677-84ED-4F21C1C0D974}" destId="{22CDF587-F976-40AC-A755-8801CC12258F}" srcOrd="3" destOrd="0" presId="urn:microsoft.com/office/officeart/2005/8/layout/vList4"/>
    <dgm:cxn modelId="{4D9349A5-F384-4EC5-8953-58E1EA118BC8}" type="presParOf" srcId="{EA509E3F-499A-4677-84ED-4F21C1C0D974}" destId="{94E4DD64-3C17-481C-B918-FB9C6F2C5469}" srcOrd="4" destOrd="0" presId="urn:microsoft.com/office/officeart/2005/8/layout/vList4"/>
    <dgm:cxn modelId="{7567CA1A-8A50-49A3-8815-BAE72336383F}" type="presParOf" srcId="{94E4DD64-3C17-481C-B918-FB9C6F2C5469}" destId="{16D2BE27-6311-48F1-AA56-80988DC8C5D2}" srcOrd="0" destOrd="0" presId="urn:microsoft.com/office/officeart/2005/8/layout/vList4"/>
    <dgm:cxn modelId="{3DB9B243-49B3-4847-B988-960EFD615947}" type="presParOf" srcId="{94E4DD64-3C17-481C-B918-FB9C6F2C5469}" destId="{9E801A7C-C0D0-4268-8117-FBBBDCB43756}" srcOrd="1" destOrd="0" presId="urn:microsoft.com/office/officeart/2005/8/layout/vList4"/>
    <dgm:cxn modelId="{A5CEA7C4-B54D-49C4-9B66-3A8477DAA90B}" type="presParOf" srcId="{94E4DD64-3C17-481C-B918-FB9C6F2C5469}" destId="{85074E2E-6F25-4D8E-909F-E9118161CB54}" srcOrd="2" destOrd="0" presId="urn:microsoft.com/office/officeart/2005/8/layout/vList4"/>
    <dgm:cxn modelId="{773B8891-0994-41CB-9F50-B9C516348619}" type="presParOf" srcId="{EA509E3F-499A-4677-84ED-4F21C1C0D974}" destId="{466D44C4-6AEC-4C78-9130-EC526C50D254}" srcOrd="5" destOrd="0" presId="urn:microsoft.com/office/officeart/2005/8/layout/vList4"/>
    <dgm:cxn modelId="{A98BD93B-F6C4-4A6F-B714-4A7C9BB0B45C}" type="presParOf" srcId="{EA509E3F-499A-4677-84ED-4F21C1C0D974}" destId="{CED67E1F-CAC4-4951-B539-999FB46D9F01}" srcOrd="6" destOrd="0" presId="urn:microsoft.com/office/officeart/2005/8/layout/vList4"/>
    <dgm:cxn modelId="{C8724E6C-3571-44AF-B545-2780FA6B0F4E}" type="presParOf" srcId="{CED67E1F-CAC4-4951-B539-999FB46D9F01}" destId="{DFCCA3ED-40BF-4E67-A651-1F230D1F3746}" srcOrd="0" destOrd="0" presId="urn:microsoft.com/office/officeart/2005/8/layout/vList4"/>
    <dgm:cxn modelId="{7B8113A4-FB22-4F30-A33D-FF026F625330}" type="presParOf" srcId="{CED67E1F-CAC4-4951-B539-999FB46D9F01}" destId="{1509FDAF-61FF-45DC-91A0-79811CDBD32D}" srcOrd="1" destOrd="0" presId="urn:microsoft.com/office/officeart/2005/8/layout/vList4"/>
    <dgm:cxn modelId="{81248559-26D1-4AAD-AD2C-11424F448D8A}" type="presParOf" srcId="{CED67E1F-CAC4-4951-B539-999FB46D9F01}" destId="{7C4477F2-E381-4FA1-945B-BDB6F9D0BF1C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VY_12_INOVACE_01_Shoda přísudku s podmětem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pro 7. ročník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Shoda přísudku s podmětem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C1FD29-59AC-480D-BFB0-C3058C7CC321}">
      <dsp:nvSpPr>
        <dsp:cNvPr id="0" name=""/>
        <dsp:cNvSpPr/>
      </dsp:nvSpPr>
      <dsp:spPr>
        <a:xfrm>
          <a:off x="514496" y="0"/>
          <a:ext cx="7118344" cy="5070143"/>
        </a:xfrm>
        <a:prstGeom prst="rightArrow">
          <a:avLst/>
        </a:prstGeom>
        <a:gradFill rotWithShape="0">
          <a:gsLst>
            <a:gs pos="0">
              <a:schemeClr val="accent6">
                <a:tint val="40000"/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  <a:gs pos="30000">
              <a:schemeClr val="accent6">
                <a:tint val="40000"/>
                <a:hueOff val="0"/>
                <a:satOff val="0"/>
                <a:lumOff val="0"/>
                <a:alphaOff val="0"/>
                <a:shade val="75000"/>
                <a:satMod val="130000"/>
              </a:schemeClr>
            </a:gs>
            <a:gs pos="50000">
              <a:schemeClr val="accent6">
                <a:tint val="40000"/>
                <a:hueOff val="0"/>
                <a:satOff val="0"/>
                <a:lumOff val="0"/>
                <a:alphaOff val="0"/>
                <a:shade val="70000"/>
                <a:satMod val="135000"/>
              </a:schemeClr>
            </a:gs>
            <a:gs pos="100000">
              <a:schemeClr val="accent6">
                <a:tint val="40000"/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</a:gsLst>
          <a:lin ang="4000000" scaled="1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40539311-D766-4D21-A57F-962EBA2CEB74}">
      <dsp:nvSpPr>
        <dsp:cNvPr id="0" name=""/>
        <dsp:cNvSpPr/>
      </dsp:nvSpPr>
      <dsp:spPr>
        <a:xfrm>
          <a:off x="2930" y="1521042"/>
          <a:ext cx="2611855" cy="2028057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  <a:gs pos="30000">
              <a:schemeClr val="accent6">
                <a:hueOff val="0"/>
                <a:satOff val="0"/>
                <a:lumOff val="0"/>
                <a:alphaOff val="0"/>
                <a:shade val="75000"/>
                <a:satMod val="130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hade val="70000"/>
                <a:satMod val="135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</a:gsLst>
          <a:lin ang="4000000" scaled="1"/>
        </a:gradFill>
        <a:ln>
          <a:noFill/>
        </a:ln>
        <a:effectLst>
          <a:outerShdw blurRad="110000" algn="ctr" rotWithShape="0">
            <a:srgbClr val="000000">
              <a:alpha val="6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Opakování</a:t>
          </a:r>
          <a:endParaRPr lang="cs-CZ" sz="3000" kern="1200" dirty="0"/>
        </a:p>
      </dsp:txBody>
      <dsp:txXfrm>
        <a:off x="101932" y="1620044"/>
        <a:ext cx="2413851" cy="1830053"/>
      </dsp:txXfrm>
    </dsp:sp>
    <dsp:sp modelId="{05FA290B-74EA-4A8F-9D14-4C2181FDE565}">
      <dsp:nvSpPr>
        <dsp:cNvPr id="0" name=""/>
        <dsp:cNvSpPr/>
      </dsp:nvSpPr>
      <dsp:spPr>
        <a:xfrm>
          <a:off x="2808872" y="1521042"/>
          <a:ext cx="2611855" cy="2028057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  <a:gs pos="30000">
              <a:schemeClr val="accent6">
                <a:hueOff val="0"/>
                <a:satOff val="0"/>
                <a:lumOff val="0"/>
                <a:alphaOff val="0"/>
                <a:shade val="75000"/>
                <a:satMod val="130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hade val="70000"/>
                <a:satMod val="135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</a:gsLst>
          <a:lin ang="4000000" scaled="1"/>
        </a:gradFill>
        <a:ln>
          <a:noFill/>
        </a:ln>
        <a:effectLst>
          <a:outerShdw blurRad="110000" algn="ctr" rotWithShape="0">
            <a:srgbClr val="000000">
              <a:alpha val="6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Procvičování</a:t>
          </a:r>
          <a:endParaRPr lang="cs-CZ" sz="3000" kern="1200" dirty="0"/>
        </a:p>
      </dsp:txBody>
      <dsp:txXfrm>
        <a:off x="2907874" y="1620044"/>
        <a:ext cx="2413851" cy="1830053"/>
      </dsp:txXfrm>
    </dsp:sp>
    <dsp:sp modelId="{E0099601-9B63-452D-AB9E-2BC6AD2C297A}">
      <dsp:nvSpPr>
        <dsp:cNvPr id="0" name=""/>
        <dsp:cNvSpPr/>
      </dsp:nvSpPr>
      <dsp:spPr>
        <a:xfrm>
          <a:off x="5614814" y="1521042"/>
          <a:ext cx="2611855" cy="2028057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  <a:gs pos="30000">
              <a:schemeClr val="accent6">
                <a:hueOff val="0"/>
                <a:satOff val="0"/>
                <a:lumOff val="0"/>
                <a:alphaOff val="0"/>
                <a:shade val="75000"/>
                <a:satMod val="130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hade val="70000"/>
                <a:satMod val="135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</a:gsLst>
          <a:lin ang="4000000" scaled="1"/>
        </a:gradFill>
        <a:ln>
          <a:noFill/>
        </a:ln>
        <a:effectLst>
          <a:outerShdw blurRad="110000" algn="ctr" rotWithShape="0">
            <a:srgbClr val="000000">
              <a:alpha val="6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Písemný test</a:t>
          </a:r>
          <a:endParaRPr lang="cs-CZ" sz="3000" kern="1200" dirty="0"/>
        </a:p>
      </dsp:txBody>
      <dsp:txXfrm>
        <a:off x="5713816" y="1620044"/>
        <a:ext cx="2413851" cy="183005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960467-1DC5-4B62-A15A-E52AE99AAEA1}">
      <dsp:nvSpPr>
        <dsp:cNvPr id="0" name=""/>
        <dsp:cNvSpPr/>
      </dsp:nvSpPr>
      <dsp:spPr>
        <a:xfrm rot="5400000">
          <a:off x="-207168" y="217901"/>
          <a:ext cx="1381125" cy="96678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- i</a:t>
          </a:r>
          <a:endParaRPr lang="cs-CZ" sz="2800" kern="1200" dirty="0"/>
        </a:p>
      </dsp:txBody>
      <dsp:txXfrm rot="-5400000">
        <a:off x="2" y="494126"/>
        <a:ext cx="966787" cy="414338"/>
      </dsp:txXfrm>
    </dsp:sp>
    <dsp:sp modelId="{2537EBF7-5AA6-4079-8395-4086F61F6CFB}">
      <dsp:nvSpPr>
        <dsp:cNvPr id="0" name=""/>
        <dsp:cNvSpPr/>
      </dsp:nvSpPr>
      <dsp:spPr>
        <a:xfrm rot="5400000">
          <a:off x="3082528" y="-2105008"/>
          <a:ext cx="897731" cy="512921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Podmětem je podstatné jméno </a:t>
          </a:r>
          <a:r>
            <a:rPr lang="cs-CZ" sz="1800" b="1" kern="1200" dirty="0" smtClean="0"/>
            <a:t>rodu mužského životného </a:t>
          </a:r>
          <a:r>
            <a:rPr lang="cs-CZ" sz="1800" kern="1200" dirty="0" smtClean="0"/>
            <a:t>v množném čísle</a:t>
          </a:r>
          <a:endParaRPr lang="cs-CZ" sz="1800" kern="1200" dirty="0"/>
        </a:p>
      </dsp:txBody>
      <dsp:txXfrm rot="-5400000">
        <a:off x="966788" y="54556"/>
        <a:ext cx="5085388" cy="810083"/>
      </dsp:txXfrm>
    </dsp:sp>
    <dsp:sp modelId="{ACC0DBBF-9069-489D-80FA-5F9C7BF6C592}">
      <dsp:nvSpPr>
        <dsp:cNvPr id="0" name=""/>
        <dsp:cNvSpPr/>
      </dsp:nvSpPr>
      <dsp:spPr>
        <a:xfrm rot="5400000">
          <a:off x="-207168" y="1590725"/>
          <a:ext cx="1381125" cy="96678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- y</a:t>
          </a:r>
          <a:endParaRPr lang="cs-CZ" sz="2800" kern="1200" dirty="0"/>
        </a:p>
      </dsp:txBody>
      <dsp:txXfrm rot="-5400000">
        <a:off x="2" y="1866950"/>
        <a:ext cx="966787" cy="414338"/>
      </dsp:txXfrm>
    </dsp:sp>
    <dsp:sp modelId="{2AA053C2-2250-47D0-B805-47C17028CB3F}">
      <dsp:nvSpPr>
        <dsp:cNvPr id="0" name=""/>
        <dsp:cNvSpPr/>
      </dsp:nvSpPr>
      <dsp:spPr>
        <a:xfrm rot="5400000">
          <a:off x="2908781" y="-739886"/>
          <a:ext cx="1245225" cy="512921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Podmětem je podstatné jméno </a:t>
          </a:r>
          <a:r>
            <a:rPr lang="cs-CZ" sz="1800" b="1" kern="1200" dirty="0" smtClean="0"/>
            <a:t>rodu</a:t>
          </a:r>
          <a:r>
            <a:rPr lang="cs-CZ" sz="1800" kern="1200" dirty="0" smtClean="0"/>
            <a:t> </a:t>
          </a:r>
          <a:r>
            <a:rPr lang="cs-CZ" sz="1800" b="1" kern="1200" dirty="0" smtClean="0"/>
            <a:t>mužského</a:t>
          </a:r>
          <a:r>
            <a:rPr lang="cs-CZ" sz="1800" kern="1200" dirty="0" smtClean="0"/>
            <a:t> </a:t>
          </a:r>
          <a:r>
            <a:rPr lang="cs-CZ" sz="1800" b="1" kern="1200" dirty="0" smtClean="0"/>
            <a:t>neživotného</a:t>
          </a:r>
          <a:r>
            <a:rPr lang="cs-CZ" sz="1800" kern="1200" dirty="0" smtClean="0"/>
            <a:t> v množném čísle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Podmětem je podstatné  jméno je </a:t>
          </a:r>
          <a:r>
            <a:rPr lang="cs-CZ" sz="1800" b="1" kern="1200" dirty="0" smtClean="0"/>
            <a:t>rodu ženského </a:t>
          </a:r>
          <a:r>
            <a:rPr lang="cs-CZ" sz="1800" kern="1200" dirty="0" smtClean="0"/>
            <a:t>(mn. č.)</a:t>
          </a:r>
          <a:endParaRPr lang="cs-CZ" sz="1800" kern="1200" dirty="0"/>
        </a:p>
      </dsp:txBody>
      <dsp:txXfrm rot="-5400000">
        <a:off x="966788" y="1262894"/>
        <a:ext cx="5068425" cy="1123651"/>
      </dsp:txXfrm>
    </dsp:sp>
    <dsp:sp modelId="{7E634871-CF69-4306-AC29-5131799B2ECB}">
      <dsp:nvSpPr>
        <dsp:cNvPr id="0" name=""/>
        <dsp:cNvSpPr/>
      </dsp:nvSpPr>
      <dsp:spPr>
        <a:xfrm rot="5400000">
          <a:off x="-207168" y="2879311"/>
          <a:ext cx="1381125" cy="96678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- a</a:t>
          </a:r>
          <a:endParaRPr lang="cs-CZ" sz="2800" kern="1200" dirty="0"/>
        </a:p>
      </dsp:txBody>
      <dsp:txXfrm rot="-5400000">
        <a:off x="2" y="3155536"/>
        <a:ext cx="966787" cy="414338"/>
      </dsp:txXfrm>
    </dsp:sp>
    <dsp:sp modelId="{B9539287-AD0C-4869-A1B4-4592372EAF1C}">
      <dsp:nvSpPr>
        <dsp:cNvPr id="0" name=""/>
        <dsp:cNvSpPr/>
      </dsp:nvSpPr>
      <dsp:spPr>
        <a:xfrm rot="5400000">
          <a:off x="2985992" y="725848"/>
          <a:ext cx="1076747" cy="512921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1430" rIns="11430" bIns="1143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Podmětem je podstatné jméno </a:t>
          </a:r>
          <a:r>
            <a:rPr lang="cs-CZ" sz="1800" b="1" kern="1200" dirty="0" smtClean="0"/>
            <a:t>rodu středního </a:t>
          </a:r>
          <a:r>
            <a:rPr lang="cs-CZ" sz="1800" kern="1200" dirty="0" smtClean="0"/>
            <a:t>v množném čísle</a:t>
          </a:r>
          <a:endParaRPr lang="cs-CZ" sz="1800" kern="1200" dirty="0"/>
        </a:p>
      </dsp:txBody>
      <dsp:txXfrm rot="-5400000">
        <a:off x="959760" y="2804642"/>
        <a:ext cx="5076650" cy="97162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89C269-0BDB-4DD0-AA8C-7E0E146304E3}">
      <dsp:nvSpPr>
        <dsp:cNvPr id="0" name=""/>
        <dsp:cNvSpPr/>
      </dsp:nvSpPr>
      <dsp:spPr>
        <a:xfrm>
          <a:off x="172971" y="0"/>
          <a:ext cx="3816424" cy="1119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lvl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     -   i</a:t>
          </a:r>
          <a:endParaRPr lang="cs-CZ" sz="5300" kern="1200" dirty="0"/>
        </a:p>
      </dsp:txBody>
      <dsp:txXfrm>
        <a:off x="1048241" y="0"/>
        <a:ext cx="2941154" cy="1119850"/>
      </dsp:txXfrm>
    </dsp:sp>
    <dsp:sp modelId="{B753AF8C-C4FC-4E32-8212-2F7B002DB79B}">
      <dsp:nvSpPr>
        <dsp:cNvPr id="0" name=""/>
        <dsp:cNvSpPr/>
      </dsp:nvSpPr>
      <dsp:spPr>
        <a:xfrm>
          <a:off x="-143608" y="0"/>
          <a:ext cx="1800199" cy="119769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514749-C849-46E8-8D89-B3591758345F}">
      <dsp:nvSpPr>
        <dsp:cNvPr id="0" name=""/>
        <dsp:cNvSpPr/>
      </dsp:nvSpPr>
      <dsp:spPr>
        <a:xfrm>
          <a:off x="164827" y="1309679"/>
          <a:ext cx="3816424" cy="1119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lvl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     -  y</a:t>
          </a:r>
          <a:endParaRPr lang="cs-CZ" sz="5300" kern="1200" dirty="0"/>
        </a:p>
      </dsp:txBody>
      <dsp:txXfrm>
        <a:off x="1040097" y="1309679"/>
        <a:ext cx="2941154" cy="1119850"/>
      </dsp:txXfrm>
    </dsp:sp>
    <dsp:sp modelId="{230F6A54-B4C1-4089-AE9B-1357D125B084}">
      <dsp:nvSpPr>
        <dsp:cNvPr id="0" name=""/>
        <dsp:cNvSpPr/>
      </dsp:nvSpPr>
      <dsp:spPr>
        <a:xfrm>
          <a:off x="-23978" y="1368153"/>
          <a:ext cx="1646565" cy="103990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D2BE27-6311-48F1-AA56-80988DC8C5D2}">
      <dsp:nvSpPr>
        <dsp:cNvPr id="0" name=""/>
        <dsp:cNvSpPr/>
      </dsp:nvSpPr>
      <dsp:spPr>
        <a:xfrm>
          <a:off x="168321" y="2541515"/>
          <a:ext cx="3816424" cy="126626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lvl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     -  y</a:t>
          </a:r>
          <a:endParaRPr lang="cs-CZ" sz="5300" kern="1200" dirty="0"/>
        </a:p>
      </dsp:txBody>
      <dsp:txXfrm>
        <a:off x="1043591" y="2541515"/>
        <a:ext cx="2941154" cy="1266260"/>
      </dsp:txXfrm>
    </dsp:sp>
    <dsp:sp modelId="{9E801A7C-C0D0-4268-8117-FBBBDCB43756}">
      <dsp:nvSpPr>
        <dsp:cNvPr id="0" name=""/>
        <dsp:cNvSpPr/>
      </dsp:nvSpPr>
      <dsp:spPr>
        <a:xfrm>
          <a:off x="-38181" y="2664297"/>
          <a:ext cx="1660541" cy="1037716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CCA3ED-40BF-4E67-A651-1F230D1F3746}">
      <dsp:nvSpPr>
        <dsp:cNvPr id="0" name=""/>
        <dsp:cNvSpPr/>
      </dsp:nvSpPr>
      <dsp:spPr>
        <a:xfrm>
          <a:off x="167876" y="3919760"/>
          <a:ext cx="3816424" cy="1119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lvl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     -  a</a:t>
          </a:r>
          <a:endParaRPr lang="cs-CZ" sz="5300" kern="1200" dirty="0"/>
        </a:p>
      </dsp:txBody>
      <dsp:txXfrm>
        <a:off x="1043146" y="3919760"/>
        <a:ext cx="2941154" cy="1119850"/>
      </dsp:txXfrm>
    </dsp:sp>
    <dsp:sp modelId="{1509FDAF-61FF-45DC-91A0-79811CDBD32D}">
      <dsp:nvSpPr>
        <dsp:cNvPr id="0" name=""/>
        <dsp:cNvSpPr/>
      </dsp:nvSpPr>
      <dsp:spPr>
        <a:xfrm>
          <a:off x="-37507" y="3950765"/>
          <a:ext cx="1658762" cy="108979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4"/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A4CA9D-20DC-4FC1-B1F3-DB18A5221C01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CFA8FA-CE0B-43CA-9BE7-795BC11B72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6062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CFA8FA-CE0B-43CA-9BE7-795BC11B723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48566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CFA8FA-CE0B-43CA-9BE7-795BC11B723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5728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 flipV="1">
            <a:off x="228600" y="4724400"/>
            <a:ext cx="8686800" cy="18288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419600"/>
          </a:xfrm>
          <a:prstGeom prst="round2SameRect">
            <a:avLst>
              <a:gd name="adj1" fmla="val 2821"/>
              <a:gd name="adj2" fmla="val 0"/>
            </a:avLst>
          </a:prstGeom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ctrTitle"/>
          </p:nvPr>
        </p:nvSpPr>
        <p:spPr>
          <a:xfrm>
            <a:off x="609600" y="533400"/>
            <a:ext cx="7924800" cy="3886201"/>
          </a:xfrm>
        </p:spPr>
        <p:txBody>
          <a:bodyPr>
            <a:norm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subTitle" idx="1"/>
          </p:nvPr>
        </p:nvSpPr>
        <p:spPr>
          <a:xfrm>
            <a:off x="304800" y="4800600"/>
            <a:ext cx="8534400" cy="16002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chemeClr val="bg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>
          <a:xfrm>
            <a:off x="228600" y="6553200"/>
            <a:ext cx="2133600" cy="287782"/>
          </a:xfrm>
        </p:spPr>
        <p:txBody>
          <a:bodyPr/>
          <a:lstStyle/>
          <a:p>
            <a:fld id="{DEAF255C-4785-4283-8B0F-FC3221FDF26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>
          <a:xfrm>
            <a:off x="2895600" y="6553200"/>
            <a:ext cx="3429000" cy="287782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>
          <a:xfrm>
            <a:off x="6858000" y="6553200"/>
            <a:ext cx="2057400" cy="287782"/>
          </a:xfrm>
        </p:spPr>
        <p:txBody>
          <a:bodyPr/>
          <a:lstStyle/>
          <a:p>
            <a:fld id="{053E0F6B-25D0-4219-B646-71B964DA8E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F255C-4785-4283-8B0F-FC3221FDF26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0F6B-25D0-4219-B646-71B964DA8E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953000"/>
          </a:xfrm>
          <a:prstGeom prst="round2SameRect">
            <a:avLst>
              <a:gd name="adj1" fmla="val 2821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 Same Side Corner Rectangle 6"/>
          <p:cNvSpPr/>
          <p:nvPr/>
        </p:nvSpPr>
        <p:spPr>
          <a:xfrm flipV="1">
            <a:off x="228600" y="5257800"/>
            <a:ext cx="8686800" cy="12954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85800" y="838200"/>
            <a:ext cx="7772400" cy="4191000"/>
          </a:xfrm>
        </p:spPr>
        <p:txBody>
          <a:bodyPr anchor="ctr"/>
          <a:lstStyle>
            <a:lvl1pPr algn="ctr">
              <a:defRPr sz="4800" b="0" cap="none" baseline="0">
                <a:solidFill>
                  <a:schemeClr val="bg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722313" y="5410200"/>
            <a:ext cx="7772400" cy="104298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F255C-4785-4283-8B0F-FC3221FDF26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0F6B-25D0-4219-B646-71B964DA8E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301752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F255C-4785-4283-8B0F-FC3221FDF26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0F6B-25D0-4219-B646-71B964DA8E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301752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301752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4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4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F255C-4785-4283-8B0F-FC3221FDF26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0F6B-25D0-4219-B646-71B964DA8E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F255C-4785-4283-8B0F-FC3221FDF26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0F6B-25D0-4219-B646-71B964DA8E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F255C-4785-4283-8B0F-FC3221FDF26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Rectangl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0F6B-25D0-4219-B646-71B964DA8E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28600" y="1600200"/>
            <a:ext cx="8686800" cy="4724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F255C-4785-4283-8B0F-FC3221FDF26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0F6B-25D0-4219-B646-71B964DA8E5B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pic" idx="1"/>
          </p:nvPr>
        </p:nvSpPr>
        <p:spPr>
          <a:xfrm>
            <a:off x="228600" y="1524000"/>
            <a:ext cx="8686800" cy="49103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F255C-4785-4283-8B0F-FC3221FDF26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0F6B-25D0-4219-B646-71B964DA8E5B}" type="slidenum">
              <a:rPr lang="cs-CZ" smtClean="0"/>
              <a:t>‹#›</a:t>
            </a:fld>
            <a:endParaRPr lang="cs-CZ"/>
          </a:p>
        </p:txBody>
      </p:sp>
      <p:sp useBgFill="1">
        <p:nvSpPr>
          <p:cNvPr id="9" name="Rectangle 8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1" name="Straight Connector 10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F255C-4785-4283-8B0F-FC3221FDF26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0F6B-25D0-4219-B646-71B964DA8E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400800" cy="60499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F255C-4785-4283-8B0F-FC3221FDF26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0F6B-25D0-4219-B646-71B964DA8E5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ound Same Side Corner Rectangle 6"/>
          <p:cNvSpPr/>
          <p:nvPr/>
        </p:nvSpPr>
        <p:spPr>
          <a:xfrm rot="5400000">
            <a:off x="4862513" y="2300287"/>
            <a:ext cx="6096000" cy="1952625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 orient="vert"/>
          </p:nvPr>
        </p:nvSpPr>
        <p:spPr>
          <a:xfrm>
            <a:off x="7029450" y="274638"/>
            <a:ext cx="1752600" cy="5973762"/>
          </a:xfrm>
        </p:spPr>
        <p:txBody>
          <a:bodyPr vert="eaVert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F255C-4785-4283-8B0F-FC3221FDF26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0F6B-25D0-4219-B646-71B964DA8E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728967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F255C-4785-4283-8B0F-FC3221FDF26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0F6B-25D0-4219-B646-71B964DA8E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123028"/>
      </p:ext>
    </p:extLst>
  </p:cSld>
  <p:clrMapOvr>
    <a:masterClrMapping/>
  </p:clrMapOvr>
  <p:transition spd="slow">
    <p:push dir="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F255C-4785-4283-8B0F-FC3221FDF26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0F6B-25D0-4219-B646-71B964DA8E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8603085"/>
      </p:ext>
    </p:extLst>
  </p:cSld>
  <p:clrMapOvr>
    <a:masterClrMapping/>
  </p:clrMapOvr>
  <p:transition spd="slow">
    <p:push dir="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F255C-4785-4283-8B0F-FC3221FDF26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0F6B-25D0-4219-B646-71B964DA8E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830797"/>
      </p:ext>
    </p:extLst>
  </p:cSld>
  <p:clrMapOvr>
    <a:masterClrMapping/>
  </p:clrMapOvr>
  <p:transition spd="slow">
    <p:push dir="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F255C-4785-4283-8B0F-FC3221FDF26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0F6B-25D0-4219-B646-71B964DA8E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4955214"/>
      </p:ext>
    </p:extLst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F255C-4785-4283-8B0F-FC3221FDF26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0F6B-25D0-4219-B646-71B964DA8E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916171"/>
      </p:ext>
    </p:extLst>
  </p:cSld>
  <p:clrMapOvr>
    <a:masterClrMapping/>
  </p:clrMapOvr>
  <p:transition spd="slow">
    <p:push dir="u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F255C-4785-4283-8B0F-FC3221FDF26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0F6B-25D0-4219-B646-71B964DA8E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7187376"/>
      </p:ext>
    </p:extLst>
  </p:cSld>
  <p:clrMapOvr>
    <a:masterClrMapping/>
  </p:clrMapOvr>
  <p:transition spd="slow">
    <p:push dir="u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F255C-4785-4283-8B0F-FC3221FDF26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0F6B-25D0-4219-B646-71B964DA8E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73082"/>
      </p:ext>
    </p:extLst>
  </p:cSld>
  <p:clrMapOvr>
    <a:masterClrMapping/>
  </p:clrMapOvr>
  <p:transition spd="slow">
    <p:push dir="u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F255C-4785-4283-8B0F-FC3221FDF26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0F6B-25D0-4219-B646-71B964DA8E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9231951"/>
      </p:ext>
    </p:extLst>
  </p:cSld>
  <p:clrMapOvr>
    <a:masterClrMapping/>
  </p:clrMapOvr>
  <p:transition spd="slow">
    <p:push dir="u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F255C-4785-4283-8B0F-FC3221FDF26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0F6B-25D0-4219-B646-71B964DA8E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6558747"/>
      </p:ext>
    </p:extLst>
  </p:cSld>
  <p:clrMapOvr>
    <a:masterClrMapping/>
  </p:clrMapOvr>
  <p:transition spd="slow">
    <p:push dir="u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F255C-4785-4283-8B0F-FC3221FDF26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E0F6B-25D0-4219-B646-71B964DA8E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7932504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534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600200"/>
            <a:ext cx="85344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DEAF255C-4785-4283-8B0F-FC3221FDF26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5600" y="6520942"/>
            <a:ext cx="34290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18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53E0F6B-25D0-4219-B646-71B964DA8E5B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4625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rgbClr val="FFFFFF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2"/>
        </a:buClr>
        <a:buSzPct val="100000"/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630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7373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2194560" indent="-182880" algn="l" defTabSz="914400" rtl="0" eaLnBrk="1" latinLnBrk="0" hangingPunct="1">
        <a:spcBef>
          <a:spcPts val="31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AF255C-4785-4283-8B0F-FC3221FDF26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E0F6B-25D0-4219-B646-71B964DA8E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1954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3101113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29359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548680"/>
            <a:ext cx="7024744" cy="1080120"/>
          </a:xfrm>
        </p:spPr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5377551"/>
              </p:ext>
            </p:extLst>
          </p:nvPr>
        </p:nvGraphicFramePr>
        <p:xfrm>
          <a:off x="1524000" y="1988840"/>
          <a:ext cx="6096000" cy="453339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70882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test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Pravidla,</a:t>
                      </a:r>
                      <a:r>
                        <a:rPr lang="cs-CZ" baseline="0" dirty="0" smtClean="0"/>
                        <a:t> fix na tabuli, učebnice, nástěnný mluvnický přehled</a:t>
                      </a:r>
                      <a:endParaRPr lang="cs-CZ" dirty="0"/>
                    </a:p>
                  </a:txBody>
                  <a:tcPr/>
                </a:tc>
              </a:tr>
              <a:tr h="1316397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Procvičování nebo písemný test lze realizovat pomocí fixu určeného k psaní na interaktivní tabuli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23252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5405560"/>
              </p:ext>
            </p:extLst>
          </p:nvPr>
        </p:nvGraphicFramePr>
        <p:xfrm>
          <a:off x="395536" y="1772816"/>
          <a:ext cx="8229600" cy="50701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11662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44824"/>
            <a:ext cx="7772400" cy="2304255"/>
          </a:xfrm>
        </p:spPr>
        <p:txBody>
          <a:bodyPr/>
          <a:lstStyle/>
          <a:p>
            <a:r>
              <a:rPr lang="cs-CZ" dirty="0" smtClean="0"/>
              <a:t>KONCOVKY PŘÍČESTÍ MINULÉHO</a:t>
            </a:r>
            <a:br>
              <a:rPr lang="cs-CZ" dirty="0" smtClean="0"/>
            </a:br>
            <a:r>
              <a:rPr lang="cs-CZ" dirty="0" smtClean="0">
                <a:solidFill>
                  <a:srgbClr val="002060"/>
                </a:solidFill>
                <a:latin typeface="Bradley Hand ITC" pitchFamily="66" charset="0"/>
              </a:rPr>
              <a:t>I Y A I Y A I Y A I Y 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293096"/>
            <a:ext cx="6400800" cy="1345704"/>
          </a:xfrm>
        </p:spPr>
        <p:txBody>
          <a:bodyPr/>
          <a:lstStyle/>
          <a:p>
            <a:r>
              <a:rPr lang="cs-CZ" dirty="0" smtClean="0"/>
              <a:t>Shoda přísudku s podmětem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6801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119917986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722976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02915704"/>
              </p:ext>
            </p:extLst>
          </p:nvPr>
        </p:nvGraphicFramePr>
        <p:xfrm>
          <a:off x="1763688" y="836712"/>
          <a:ext cx="3816424" cy="5040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788111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320479"/>
          </a:xfrm>
        </p:spPr>
        <p:txBody>
          <a:bodyPr numCol="2">
            <a:noAutofit/>
          </a:bodyPr>
          <a:lstStyle/>
          <a:p>
            <a:pPr>
              <a:spcAft>
                <a:spcPts val="0"/>
              </a:spcAft>
            </a:pPr>
            <a:r>
              <a:rPr lang="cs-CZ" sz="1800" dirty="0" smtClean="0">
                <a:effectLst/>
                <a:latin typeface="Times New Roman"/>
                <a:ea typeface="Times New Roman"/>
              </a:rPr>
              <a:t>Koně se splašil__.</a:t>
            </a:r>
          </a:p>
          <a:p>
            <a:pPr>
              <a:spcAft>
                <a:spcPts val="0"/>
              </a:spcAft>
            </a:pPr>
            <a:r>
              <a:rPr lang="cs-CZ" sz="1800" dirty="0" smtClean="0">
                <a:effectLst/>
                <a:latin typeface="Times New Roman"/>
                <a:ea typeface="Times New Roman"/>
              </a:rPr>
              <a:t>Dívky tančil__.</a:t>
            </a:r>
          </a:p>
          <a:p>
            <a:pPr>
              <a:spcAft>
                <a:spcPts val="0"/>
              </a:spcAft>
            </a:pPr>
            <a:r>
              <a:rPr lang="cs-CZ" sz="1800" dirty="0" smtClean="0">
                <a:effectLst/>
                <a:latin typeface="Times New Roman"/>
                <a:ea typeface="Times New Roman"/>
              </a:rPr>
              <a:t>Sněhuláci se nám povedl__.</a:t>
            </a:r>
          </a:p>
          <a:p>
            <a:pPr>
              <a:spcAft>
                <a:spcPts val="0"/>
              </a:spcAft>
            </a:pPr>
            <a:r>
              <a:rPr lang="cs-CZ" sz="1800" dirty="0" smtClean="0">
                <a:effectLst/>
                <a:latin typeface="Times New Roman"/>
                <a:ea typeface="Times New Roman"/>
              </a:rPr>
              <a:t>Chlapci zpíval__.</a:t>
            </a:r>
          </a:p>
          <a:p>
            <a:pPr>
              <a:spcAft>
                <a:spcPts val="0"/>
              </a:spcAft>
            </a:pPr>
            <a:r>
              <a:rPr lang="cs-CZ" sz="1800" dirty="0" smtClean="0">
                <a:effectLst/>
                <a:latin typeface="Times New Roman"/>
                <a:ea typeface="Times New Roman"/>
              </a:rPr>
              <a:t>Oči ho pálil__.</a:t>
            </a:r>
          </a:p>
          <a:p>
            <a:pPr>
              <a:spcAft>
                <a:spcPts val="0"/>
              </a:spcAft>
            </a:pPr>
            <a:r>
              <a:rPr lang="cs-CZ" sz="1800" dirty="0" smtClean="0">
                <a:effectLst/>
                <a:latin typeface="Times New Roman"/>
                <a:ea typeface="Times New Roman"/>
              </a:rPr>
              <a:t>Stromy kvetl__.</a:t>
            </a:r>
          </a:p>
          <a:p>
            <a:pPr>
              <a:spcAft>
                <a:spcPts val="0"/>
              </a:spcAft>
            </a:pPr>
            <a:r>
              <a:rPr lang="cs-CZ" sz="1800" dirty="0" smtClean="0">
                <a:effectLst/>
                <a:latin typeface="Times New Roman"/>
                <a:ea typeface="Times New Roman"/>
              </a:rPr>
              <a:t>V zelí stál__ strašáci.</a:t>
            </a:r>
          </a:p>
          <a:p>
            <a:pPr>
              <a:spcAft>
                <a:spcPts val="0"/>
              </a:spcAft>
            </a:pPr>
            <a:r>
              <a:rPr lang="cs-CZ" sz="1800" dirty="0" smtClean="0">
                <a:effectLst/>
                <a:latin typeface="Times New Roman"/>
                <a:ea typeface="Times New Roman"/>
              </a:rPr>
              <a:t>Rodiče </a:t>
            </a:r>
            <a:r>
              <a:rPr lang="cs-CZ" sz="1800" dirty="0" err="1" smtClean="0">
                <a:effectLst/>
                <a:latin typeface="Times New Roman"/>
                <a:ea typeface="Times New Roman"/>
              </a:rPr>
              <a:t>odešl</a:t>
            </a:r>
            <a:r>
              <a:rPr lang="cs-CZ" sz="1800" dirty="0" smtClean="0">
                <a:effectLst/>
                <a:latin typeface="Times New Roman"/>
                <a:ea typeface="Times New Roman"/>
              </a:rPr>
              <a:t>__.</a:t>
            </a:r>
          </a:p>
          <a:p>
            <a:pPr>
              <a:spcAft>
                <a:spcPts val="0"/>
              </a:spcAft>
            </a:pPr>
            <a:r>
              <a:rPr lang="cs-CZ" sz="1800" dirty="0" smtClean="0">
                <a:effectLst/>
                <a:latin typeface="Times New Roman"/>
                <a:ea typeface="Times New Roman"/>
              </a:rPr>
              <a:t>Dni se krátil__.</a:t>
            </a:r>
          </a:p>
          <a:p>
            <a:pPr>
              <a:spcAft>
                <a:spcPts val="0"/>
              </a:spcAft>
            </a:pPr>
            <a:r>
              <a:rPr lang="cs-CZ" sz="1800" dirty="0" smtClean="0">
                <a:effectLst/>
                <a:latin typeface="Times New Roman"/>
                <a:ea typeface="Times New Roman"/>
              </a:rPr>
              <a:t>Dny se prodlužoval__.</a:t>
            </a:r>
          </a:p>
          <a:p>
            <a:pPr>
              <a:spcAft>
                <a:spcPts val="0"/>
              </a:spcAft>
            </a:pPr>
            <a:r>
              <a:rPr lang="cs-CZ" sz="1800" dirty="0" smtClean="0">
                <a:effectLst/>
                <a:latin typeface="Times New Roman"/>
                <a:ea typeface="Times New Roman"/>
              </a:rPr>
              <a:t>Papíroví draci létal__ vysoko.</a:t>
            </a:r>
          </a:p>
          <a:p>
            <a:pPr>
              <a:spcAft>
                <a:spcPts val="0"/>
              </a:spcAft>
            </a:pPr>
            <a:r>
              <a:rPr lang="cs-CZ" sz="1800" dirty="0" smtClean="0">
                <a:effectLst/>
                <a:latin typeface="Times New Roman"/>
                <a:ea typeface="Times New Roman"/>
              </a:rPr>
              <a:t>Uši ho zábl__.</a:t>
            </a:r>
          </a:p>
          <a:p>
            <a:pPr>
              <a:spcAft>
                <a:spcPts val="0"/>
              </a:spcAft>
            </a:pPr>
            <a:endParaRPr lang="cs-CZ" sz="1800" dirty="0" smtClean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endParaRPr lang="cs-CZ" sz="1800" dirty="0"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endParaRPr lang="cs-CZ" sz="1800" dirty="0" smtClean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1800" dirty="0" smtClean="0">
                <a:effectLst/>
                <a:latin typeface="Times New Roman"/>
                <a:ea typeface="Times New Roman"/>
              </a:rPr>
              <a:t>Děti ležel__.</a:t>
            </a:r>
          </a:p>
          <a:p>
            <a:pPr>
              <a:spcAft>
                <a:spcPts val="0"/>
              </a:spcAft>
            </a:pPr>
            <a:r>
              <a:rPr lang="cs-CZ" sz="1800" dirty="0" smtClean="0">
                <a:effectLst/>
                <a:latin typeface="Times New Roman"/>
                <a:ea typeface="Times New Roman"/>
              </a:rPr>
              <a:t>Kosti se zlomil__.</a:t>
            </a:r>
          </a:p>
          <a:p>
            <a:pPr>
              <a:spcAft>
                <a:spcPts val="0"/>
              </a:spcAft>
            </a:pPr>
            <a:r>
              <a:rPr lang="cs-CZ" sz="1800" dirty="0" smtClean="0">
                <a:effectLst/>
                <a:latin typeface="Times New Roman"/>
                <a:ea typeface="Times New Roman"/>
              </a:rPr>
              <a:t>Slanečci byl__ uskladněn__.</a:t>
            </a:r>
          </a:p>
          <a:p>
            <a:pPr>
              <a:spcAft>
                <a:spcPts val="0"/>
              </a:spcAft>
            </a:pPr>
            <a:r>
              <a:rPr lang="cs-CZ" sz="1800" dirty="0" smtClean="0">
                <a:effectLst/>
                <a:latin typeface="Times New Roman"/>
                <a:ea typeface="Times New Roman"/>
              </a:rPr>
              <a:t>Slanečky byl__ uskladněn__.</a:t>
            </a:r>
          </a:p>
          <a:p>
            <a:pPr>
              <a:spcAft>
                <a:spcPts val="0"/>
              </a:spcAft>
            </a:pPr>
            <a:r>
              <a:rPr lang="cs-CZ" sz="1800" dirty="0" smtClean="0">
                <a:effectLst/>
                <a:latin typeface="Times New Roman"/>
                <a:ea typeface="Times New Roman"/>
              </a:rPr>
              <a:t>V televizi vysílal__ zprávy.</a:t>
            </a:r>
          </a:p>
          <a:p>
            <a:pPr>
              <a:spcAft>
                <a:spcPts val="0"/>
              </a:spcAft>
            </a:pPr>
            <a:r>
              <a:rPr lang="cs-CZ" sz="1800" dirty="0" smtClean="0">
                <a:effectLst/>
                <a:latin typeface="Times New Roman"/>
                <a:ea typeface="Times New Roman"/>
              </a:rPr>
              <a:t>V televizi se vysílal__ zprávy.</a:t>
            </a:r>
          </a:p>
          <a:p>
            <a:pPr>
              <a:spcAft>
                <a:spcPts val="0"/>
              </a:spcAft>
            </a:pPr>
            <a:r>
              <a:rPr lang="cs-CZ" sz="1800" dirty="0" smtClean="0">
                <a:effectLst/>
                <a:latin typeface="Times New Roman"/>
                <a:ea typeface="Times New Roman"/>
              </a:rPr>
              <a:t>Na obloze plul__ beránci.</a:t>
            </a:r>
          </a:p>
          <a:p>
            <a:pPr>
              <a:spcAft>
                <a:spcPts val="0"/>
              </a:spcAft>
            </a:pPr>
            <a:r>
              <a:rPr lang="cs-CZ" sz="1800" dirty="0" smtClean="0">
                <a:effectLst/>
                <a:latin typeface="Times New Roman"/>
                <a:ea typeface="Times New Roman"/>
              </a:rPr>
              <a:t>Vozy táhl__ do kopce vždy dva koně.</a:t>
            </a:r>
          </a:p>
          <a:p>
            <a:pPr>
              <a:spcAft>
                <a:spcPts val="0"/>
              </a:spcAft>
            </a:pPr>
            <a:r>
              <a:rPr lang="cs-CZ" sz="1800" dirty="0" smtClean="0">
                <a:effectLst/>
                <a:latin typeface="Times New Roman"/>
                <a:ea typeface="Times New Roman"/>
              </a:rPr>
              <a:t>Uzenáče nám chutnal__.</a:t>
            </a:r>
          </a:p>
          <a:p>
            <a:pPr>
              <a:spcAft>
                <a:spcPts val="0"/>
              </a:spcAft>
            </a:pPr>
            <a:r>
              <a:rPr lang="cs-CZ" sz="1800" dirty="0" smtClean="0">
                <a:effectLst/>
                <a:latin typeface="Times New Roman"/>
                <a:ea typeface="Times New Roman"/>
              </a:rPr>
              <a:t>Květiny lisoval__ chlapci v knize.</a:t>
            </a:r>
          </a:p>
          <a:p>
            <a:pPr>
              <a:spcAft>
                <a:spcPts val="0"/>
              </a:spcAft>
            </a:pPr>
            <a:r>
              <a:rPr lang="cs-CZ" sz="1800" dirty="0" smtClean="0">
                <a:effectLst/>
                <a:latin typeface="Times New Roman"/>
                <a:ea typeface="Times New Roman"/>
              </a:rPr>
              <a:t>Rodiče trápil__ nějaké velké starosti.</a:t>
            </a:r>
          </a:p>
          <a:p>
            <a:pPr>
              <a:spcAft>
                <a:spcPts val="0"/>
              </a:spcAft>
            </a:pPr>
            <a:r>
              <a:rPr lang="cs-CZ" sz="1800" dirty="0" smtClean="0">
                <a:effectLst/>
                <a:latin typeface="Times New Roman"/>
                <a:ea typeface="Times New Roman"/>
              </a:rPr>
              <a:t>Jako vojáci v řadě stál__ jedle na kraji lesa.</a:t>
            </a:r>
          </a:p>
          <a:p>
            <a:pPr marL="0" indent="0">
              <a:spcAft>
                <a:spcPts val="0"/>
              </a:spcAft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3193822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PÍSEMNÝ TEST: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>
              <a:spcBef>
                <a:spcPts val="0"/>
              </a:spcBef>
              <a:buNone/>
            </a:pPr>
            <a:r>
              <a:rPr lang="cs-CZ" sz="2400" dirty="0">
                <a:solidFill>
                  <a:prstClr val="black"/>
                </a:solidFill>
              </a:rPr>
              <a:t>Sportovci hrál__ kopanou. Sousedky skákal__ přes švihadlo. Lípy se už zbavil__ listí. Děti na hřišti skotačil__. Navštívil__ nás naši kamarádi. Před školou čekal__ na děti rodiče. Dni prázdnin rychle ubíhal__. V třešňové aleji visel__ strašáci. Na modravé obloze plul__ beránci. Větve švestky dosahoval__ až na sousedovu zahradu.  Koně se dal__ do klusu. Uši dětem zimou zčervenal__. Na stráních hor ležel__ malebné vsi. Na dvoře stál__ dva sněhuláci. Skupiny výletníků procházel__ hradem. Oči malého chlapečka se rozzářil__. Ve městě se už rozsvítil__ pouliční lampy. Smečky vlků se odvážil__ až k lidským obydlím. U hradní brány stál__ stráže. Konve s vodou se vylil__. Ovce pásl__ dva pastevci. Jako střely  vyrazil__ závodníci na trať.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51576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</a:t>
            </a:r>
            <a:r>
              <a:rPr lang="cs-CZ" smtClean="0"/>
              <a:t>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99224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efab">
  <a:themeElements>
    <a:clrScheme name="Prefab">
      <a:dk1>
        <a:sysClr val="windowText" lastClr="000000"/>
      </a:dk1>
      <a:lt1>
        <a:sysClr val="window" lastClr="FFFFFF"/>
      </a:lt1>
      <a:dk2>
        <a:srgbClr val="5D5C64"/>
      </a:dk2>
      <a:lt2>
        <a:srgbClr val="E4D9BE"/>
      </a:lt2>
      <a:accent1>
        <a:srgbClr val="E0B62E"/>
      </a:accent1>
      <a:accent2>
        <a:srgbClr val="E6632E"/>
      </a:accent2>
      <a:accent3>
        <a:srgbClr val="73C1C7"/>
      </a:accent3>
      <a:accent4>
        <a:srgbClr val="75964C"/>
      </a:accent4>
      <a:accent5>
        <a:srgbClr val="C78C45"/>
      </a:accent5>
      <a:accent6>
        <a:srgbClr val="BCA076"/>
      </a:accent6>
      <a:hlink>
        <a:srgbClr val="CF3B0D"/>
      </a:hlink>
      <a:folHlink>
        <a:srgbClr val="7E756C"/>
      </a:folHlink>
    </a:clrScheme>
    <a:fontScheme name="Prefab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refab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0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17000"/>
                <a:satMod val="350000"/>
              </a:schemeClr>
            </a:gs>
          </a:gsLst>
          <a:lin ang="4000000" scaled="1"/>
        </a:gra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0000" algn="ct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110000" algn="ctr" rotWithShape="0">
              <a:srgbClr val="000000">
                <a:alpha val="65000"/>
              </a:srgbClr>
            </a:outerShdw>
          </a:effectLst>
        </a:effectStyle>
        <a:effectStyle>
          <a:effectLst>
            <a:outerShdw blurRad="120000" algn="ctr" rotWithShape="0">
              <a:srgbClr val="000000">
                <a:alpha val="70000"/>
              </a:srgbClr>
            </a:outerShdw>
          </a:effectLst>
          <a:scene3d>
            <a:camera prst="orthographicFront"/>
            <a:lightRig rig="glow" dir="t">
              <a:rot lat="0" lon="0" rev="1800000"/>
            </a:lightRig>
          </a:scene3d>
          <a:sp3d contourW="12700" prstMaterial="dkEdge">
            <a:bevelT w="50800" h="44450" prst="angle"/>
            <a:contourClr>
              <a:schemeClr val="phClr">
                <a:shade val="4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20000"/>
              </a:schemeClr>
              <a:schemeClr val="phClr">
                <a:tint val="94000"/>
                <a:satMod val="2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Konstrukční motiv</Template>
  <TotalTime>158</TotalTime>
  <Words>360</Words>
  <Application>Microsoft Office PowerPoint</Application>
  <PresentationFormat>Předvádění na obrazovce (4:3)</PresentationFormat>
  <Paragraphs>69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Prefab</vt:lpstr>
      <vt:lpstr>Motiv systému Office</vt:lpstr>
      <vt:lpstr>Prezentace aplikace PowerPoint</vt:lpstr>
      <vt:lpstr>Anotace</vt:lpstr>
      <vt:lpstr>Obsah hodiny</vt:lpstr>
      <vt:lpstr>KONCOVKY PŘÍČESTÍ MINULÉHO I Y A I Y A I Y A I Y A</vt:lpstr>
      <vt:lpstr>Prezentace aplikace PowerPoint</vt:lpstr>
      <vt:lpstr>Prezentace aplikace PowerPoint</vt:lpstr>
      <vt:lpstr>PROCVIČOVÁNÍ:</vt:lpstr>
      <vt:lpstr>PÍSEMNÝ TEST: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Dufková</dc:creator>
  <cp:lastModifiedBy>Dufková</cp:lastModifiedBy>
  <cp:revision>19</cp:revision>
  <dcterms:created xsi:type="dcterms:W3CDTF">2012-03-10T13:38:37Z</dcterms:created>
  <dcterms:modified xsi:type="dcterms:W3CDTF">2012-03-11T01:12:22Z</dcterms:modified>
</cp:coreProperties>
</file>